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7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7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7"/>
  </p:notesMasterIdLst>
  <p:handoutMasterIdLst>
    <p:handoutMasterId r:id="rId168"/>
  </p:handoutMasterIdLst>
  <p:sldIdLst>
    <p:sldId id="573" r:id="rId2"/>
    <p:sldId id="2250" r:id="rId3"/>
    <p:sldId id="259" r:id="rId4"/>
    <p:sldId id="263" r:id="rId5"/>
    <p:sldId id="262" r:id="rId6"/>
    <p:sldId id="2076" r:id="rId7"/>
    <p:sldId id="2093" r:id="rId8"/>
    <p:sldId id="2094" r:id="rId9"/>
    <p:sldId id="2095" r:id="rId10"/>
    <p:sldId id="2096" r:id="rId11"/>
    <p:sldId id="2097" r:id="rId12"/>
    <p:sldId id="2098" r:id="rId13"/>
    <p:sldId id="2099" r:id="rId14"/>
    <p:sldId id="2100" r:id="rId15"/>
    <p:sldId id="2101" r:id="rId16"/>
    <p:sldId id="2102" r:id="rId17"/>
    <p:sldId id="2103" r:id="rId18"/>
    <p:sldId id="2104" r:id="rId19"/>
    <p:sldId id="2077" r:id="rId20"/>
    <p:sldId id="2105" r:id="rId21"/>
    <p:sldId id="2106" r:id="rId22"/>
    <p:sldId id="2107" r:id="rId23"/>
    <p:sldId id="2108" r:id="rId24"/>
    <p:sldId id="2109" r:id="rId25"/>
    <p:sldId id="2110" r:id="rId26"/>
    <p:sldId id="2078" r:id="rId27"/>
    <p:sldId id="2111" r:id="rId28"/>
    <p:sldId id="2112" r:id="rId29"/>
    <p:sldId id="2113" r:id="rId30"/>
    <p:sldId id="2114" r:id="rId31"/>
    <p:sldId id="2115" r:id="rId32"/>
    <p:sldId id="2079" r:id="rId33"/>
    <p:sldId id="2116" r:id="rId34"/>
    <p:sldId id="2117" r:id="rId35"/>
    <p:sldId id="2118" r:id="rId36"/>
    <p:sldId id="2119" r:id="rId37"/>
    <p:sldId id="2121" r:id="rId38"/>
    <p:sldId id="2122" r:id="rId39"/>
    <p:sldId id="2123" r:id="rId40"/>
    <p:sldId id="2124" r:id="rId41"/>
    <p:sldId id="2125" r:id="rId42"/>
    <p:sldId id="2126" r:id="rId43"/>
    <p:sldId id="2127" r:id="rId44"/>
    <p:sldId id="2120" r:id="rId45"/>
    <p:sldId id="2080" r:id="rId46"/>
    <p:sldId id="2128" r:id="rId47"/>
    <p:sldId id="2130" r:id="rId48"/>
    <p:sldId id="2132" r:id="rId49"/>
    <p:sldId id="2134" r:id="rId50"/>
    <p:sldId id="2135" r:id="rId51"/>
    <p:sldId id="2133" r:id="rId52"/>
    <p:sldId id="2081" r:id="rId53"/>
    <p:sldId id="2136" r:id="rId54"/>
    <p:sldId id="2137" r:id="rId55"/>
    <p:sldId id="2139" r:id="rId56"/>
    <p:sldId id="2141" r:id="rId57"/>
    <p:sldId id="2143" r:id="rId58"/>
    <p:sldId id="2144" r:id="rId59"/>
    <p:sldId id="2142" r:id="rId60"/>
    <p:sldId id="2083" r:id="rId61"/>
    <p:sldId id="2145" r:id="rId62"/>
    <p:sldId id="2146" r:id="rId63"/>
    <p:sldId id="2147" r:id="rId64"/>
    <p:sldId id="2148" r:id="rId65"/>
    <p:sldId id="2151" r:id="rId66"/>
    <p:sldId id="2152" r:id="rId67"/>
    <p:sldId id="2153" r:id="rId68"/>
    <p:sldId id="2154" r:id="rId69"/>
    <p:sldId id="2150" r:id="rId70"/>
    <p:sldId id="2084" r:id="rId71"/>
    <p:sldId id="2155" r:id="rId72"/>
    <p:sldId id="2157" r:id="rId73"/>
    <p:sldId id="2158" r:id="rId74"/>
    <p:sldId id="2160" r:id="rId75"/>
    <p:sldId id="2161" r:id="rId76"/>
    <p:sldId id="2162" r:id="rId77"/>
    <p:sldId id="2159" r:id="rId78"/>
    <p:sldId id="2085" r:id="rId79"/>
    <p:sldId id="2163" r:id="rId80"/>
    <p:sldId id="2165" r:id="rId81"/>
    <p:sldId id="2167" r:id="rId82"/>
    <p:sldId id="2168" r:id="rId83"/>
    <p:sldId id="2170" r:id="rId84"/>
    <p:sldId id="2166" r:id="rId85"/>
    <p:sldId id="2082" r:id="rId86"/>
    <p:sldId id="2171" r:id="rId87"/>
    <p:sldId id="2173" r:id="rId88"/>
    <p:sldId id="2174" r:id="rId89"/>
    <p:sldId id="2176" r:id="rId90"/>
    <p:sldId id="2177" r:id="rId91"/>
    <p:sldId id="2178" r:id="rId92"/>
    <p:sldId id="2180" r:id="rId93"/>
    <p:sldId id="2181" r:id="rId94"/>
    <p:sldId id="2182" r:id="rId95"/>
    <p:sldId id="2175" r:id="rId96"/>
    <p:sldId id="2086" r:id="rId97"/>
    <p:sldId id="2184" r:id="rId98"/>
    <p:sldId id="2185" r:id="rId99"/>
    <p:sldId id="2186" r:id="rId100"/>
    <p:sldId id="2187" r:id="rId101"/>
    <p:sldId id="2188" r:id="rId102"/>
    <p:sldId id="2189" r:id="rId103"/>
    <p:sldId id="2088" r:id="rId104"/>
    <p:sldId id="2190" r:id="rId105"/>
    <p:sldId id="2191" r:id="rId106"/>
    <p:sldId id="2192" r:id="rId107"/>
    <p:sldId id="2193" r:id="rId108"/>
    <p:sldId id="2195" r:id="rId109"/>
    <p:sldId id="2199" r:id="rId110"/>
    <p:sldId id="2200" r:id="rId111"/>
    <p:sldId id="2201" r:id="rId112"/>
    <p:sldId id="2202" r:id="rId113"/>
    <p:sldId id="2249" r:id="rId114"/>
    <p:sldId id="2197" r:id="rId115"/>
    <p:sldId id="2087" r:id="rId116"/>
    <p:sldId id="2198" r:id="rId117"/>
    <p:sldId id="2203" r:id="rId118"/>
    <p:sldId id="2090" r:id="rId119"/>
    <p:sldId id="2091" r:id="rId120"/>
    <p:sldId id="2092" r:id="rId121"/>
    <p:sldId id="2204" r:id="rId122"/>
    <p:sldId id="2205" r:id="rId123"/>
    <p:sldId id="2206" r:id="rId124"/>
    <p:sldId id="2207" r:id="rId125"/>
    <p:sldId id="2208" r:id="rId126"/>
    <p:sldId id="2209" r:id="rId127"/>
    <p:sldId id="2210" r:id="rId128"/>
    <p:sldId id="2211" r:id="rId129"/>
    <p:sldId id="2212" r:id="rId130"/>
    <p:sldId id="2213" r:id="rId131"/>
    <p:sldId id="2214" r:id="rId132"/>
    <p:sldId id="2215" r:id="rId133"/>
    <p:sldId id="2216" r:id="rId134"/>
    <p:sldId id="2217" r:id="rId135"/>
    <p:sldId id="2218" r:id="rId136"/>
    <p:sldId id="2219" r:id="rId137"/>
    <p:sldId id="2220" r:id="rId138"/>
    <p:sldId id="2221" r:id="rId139"/>
    <p:sldId id="2222" r:id="rId140"/>
    <p:sldId id="2223" r:id="rId141"/>
    <p:sldId id="2224" r:id="rId142"/>
    <p:sldId id="2225" r:id="rId143"/>
    <p:sldId id="2226" r:id="rId144"/>
    <p:sldId id="2227" r:id="rId145"/>
    <p:sldId id="2228" r:id="rId146"/>
    <p:sldId id="2229" r:id="rId147"/>
    <p:sldId id="2230" r:id="rId148"/>
    <p:sldId id="2231" r:id="rId149"/>
    <p:sldId id="2232" r:id="rId150"/>
    <p:sldId id="2233" r:id="rId151"/>
    <p:sldId id="2234" r:id="rId152"/>
    <p:sldId id="2235" r:id="rId153"/>
    <p:sldId id="2236" r:id="rId154"/>
    <p:sldId id="2237" r:id="rId155"/>
    <p:sldId id="2238" r:id="rId156"/>
    <p:sldId id="2239" r:id="rId157"/>
    <p:sldId id="2240" r:id="rId158"/>
    <p:sldId id="2241" r:id="rId159"/>
    <p:sldId id="2242" r:id="rId160"/>
    <p:sldId id="2243" r:id="rId161"/>
    <p:sldId id="2244" r:id="rId162"/>
    <p:sldId id="2245" r:id="rId163"/>
    <p:sldId id="2246" r:id="rId164"/>
    <p:sldId id="2247" r:id="rId165"/>
    <p:sldId id="2248" r:id="rId1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4815" autoAdjust="0"/>
  </p:normalViewPr>
  <p:slideViewPr>
    <p:cSldViewPr snapToGrid="0">
      <p:cViewPr>
        <p:scale>
          <a:sx n="72" d="100"/>
          <a:sy n="72" d="100"/>
        </p:scale>
        <p:origin x="-2460" y="-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-259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689080205445294E-2"/>
          <c:y val="0.105230293704159"/>
          <c:w val="0.83932946457024105"/>
          <c:h val="0.7219556162350020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分值</c:v>
                </c:pt>
              </c:strCache>
            </c:strRef>
          </c:tx>
          <c:explosion val="13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2"/>
            <c:bubble3D val="0"/>
            <c:spPr>
              <a:solidFill>
                <a:srgbClr val="00C491"/>
              </a:solidFill>
            </c:spPr>
          </c:dPt>
          <c:dPt>
            <c:idx val="3"/>
            <c:bubble3D val="0"/>
            <c:spPr>
              <a:solidFill>
                <a:srgbClr val="FF797C"/>
              </a:solidFill>
            </c:spPr>
          </c:dPt>
          <c:dPt>
            <c:idx val="4"/>
            <c:bubble3D val="0"/>
            <c:spPr>
              <a:solidFill>
                <a:srgbClr val="2D96FF"/>
              </a:solidFill>
            </c:spPr>
          </c:dPt>
          <c:dLbls>
            <c:dLbl>
              <c:idx val="0"/>
              <c:layout>
                <c:manualLayout>
                  <c:x val="-0.123063546227912"/>
                  <c:y val="0.1298205430892339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1992470633138895E-2"/>
                  <c:y val="-0.10735343856322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9175558873198298E-2"/>
                  <c:y val="-0.1652551047426089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08064381420543"/>
                  <c:y val="-0.18036983817763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13175626096190299"/>
                  <c:y val="0.1608145569182030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经典等线简" panose="02010609000101010101" pitchFamily="49" charset="-122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单选</c:v>
                </c:pt>
                <c:pt idx="1">
                  <c:v>多选</c:v>
                </c:pt>
                <c:pt idx="2">
                  <c:v>名词解释</c:v>
                </c:pt>
                <c:pt idx="3">
                  <c:v>简答</c:v>
                </c:pt>
                <c:pt idx="4">
                  <c:v>论述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10</c:v>
                </c:pt>
                <c:pt idx="2">
                  <c:v>12</c:v>
                </c:pt>
                <c:pt idx="3">
                  <c:v>20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2000">
          <a:latin typeface="黑体" panose="02010609060101010101" pitchFamily="49" charset="-122"/>
          <a:ea typeface="黑体" panose="02010609060101010101" pitchFamily="49" charset="-122"/>
          <a:cs typeface="经典等线简" panose="02010609000101010101" pitchFamily="49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D0375D28-C140-BC41-BED3-7A67034A09BD}" type="presOf" srcId="{DA258644-AE77-40D1-9D5C-59FA45AEEF67}" destId="{1F01FB01-79C0-4D58-AA3B-688B96C9C209}" srcOrd="1" destOrd="0" presId="urn:microsoft.com/office/officeart/2008/layout/HorizontalMultiLevelHierarchy#1"/>
    <dgm:cxn modelId="{99954423-FC05-4149-A311-84596A1379F8}" type="presOf" srcId="{73E4ABDF-EBF9-4306-AA16-19E4978642E8}" destId="{C0BB8BF2-CCBE-47B5-9A30-ACD9461A6D2E}" srcOrd="0" destOrd="0" presId="urn:microsoft.com/office/officeart/2008/layout/HorizontalMultiLevelHierarchy#1"/>
    <dgm:cxn modelId="{4CE88C88-D129-CC4A-A072-4EAB16547342}" type="presOf" srcId="{E36AC6A7-F9AA-4682-830A-080644BC3105}" destId="{0870E7DA-0FA1-4F1E-9BBD-921D95DAED35}" srcOrd="1" destOrd="0" presId="urn:microsoft.com/office/officeart/2008/layout/HorizontalMultiLevelHierarchy#1"/>
    <dgm:cxn modelId="{7A10ECBC-456E-D944-BDD4-AAFF173D9343}" type="presOf" srcId="{DA258644-AE77-40D1-9D5C-59FA45AEEF67}" destId="{A9D2AEB4-8D95-4088-94B3-E9DF41816C14}" srcOrd="0" destOrd="0" presId="urn:microsoft.com/office/officeart/2008/layout/HorizontalMultiLevelHierarchy#1"/>
    <dgm:cxn modelId="{1DCE05CF-ED09-024F-B8E0-27024660BDF4}" type="presOf" srcId="{74A6CC8D-18B3-44C7-AE03-EF543B4F3E22}" destId="{8FDD8224-612E-4D18-9D3A-216E5928768C}" srcOrd="0" destOrd="0" presId="urn:microsoft.com/office/officeart/2008/layout/HorizontalMultiLevelHierarchy#1"/>
    <dgm:cxn modelId="{E9BB11DE-0217-B240-88F2-F9B536E4DBCB}" type="presOf" srcId="{8DD50F9D-FE81-48D9-8CE4-DFF23423D8BC}" destId="{AD95D6FF-000B-497F-9F1B-DA5D835ED5ED}" srcOrd="0" destOrd="0" presId="urn:microsoft.com/office/officeart/2008/layout/HorizontalMultiLevelHierarchy#1"/>
    <dgm:cxn modelId="{17A95DBC-4879-ED43-A465-7CE0812A4D48}" type="presOf" srcId="{2FA967C5-9CDF-4F2A-BC0C-5A3548AC5C4D}" destId="{99937229-FB4F-4A6C-A5D3-ABE37A1AAF37}" srcOrd="0" destOrd="0" presId="urn:microsoft.com/office/officeart/2008/layout/HorizontalMultiLevelHierarchy#1"/>
    <dgm:cxn modelId="{BE0059DB-2206-E845-927A-1C5B074BCC1D}" type="presOf" srcId="{67575A93-6307-4896-BCEA-5DFF16E31A0C}" destId="{5AFE789F-01BA-40D4-A60F-0FDD98A65223}" srcOrd="0" destOrd="0" presId="urn:microsoft.com/office/officeart/2008/layout/HorizontalMultiLevelHierarchy#1"/>
    <dgm:cxn modelId="{438EBF4C-D806-B144-99CA-806386192CB2}" type="presOf" srcId="{74A6CC8D-18B3-44C7-AE03-EF543B4F3E22}" destId="{A7684385-1E4F-4457-B1AB-158EF7708AD0}" srcOrd="1" destOrd="0" presId="urn:microsoft.com/office/officeart/2008/layout/HorizontalMultiLevelHierarchy#1"/>
    <dgm:cxn modelId="{0ECB70EF-A61B-EF49-BCC6-9D4E85D29D1C}" type="presOf" srcId="{E36AC6A7-F9AA-4682-830A-080644BC3105}" destId="{50668DE7-9948-4DB8-9F78-572BDEC7EF8C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8212CE7E-1B93-6C48-AFB0-75D4B307A82E}" type="presOf" srcId="{8DD50F9D-FE81-48D9-8CE4-DFF23423D8BC}" destId="{B259FCB9-ABEB-40FE-9452-63DACF82E42A}" srcOrd="1" destOrd="0" presId="urn:microsoft.com/office/officeart/2008/layout/HorizontalMultiLevelHierarchy#1"/>
    <dgm:cxn modelId="{15798E04-872D-A643-B65C-1D2F141F7238}" type="presOf" srcId="{4B803C29-6CBF-4003-BBEC-232FC9826177}" destId="{12FC50FE-73DA-44F5-BD72-A99896E335C0}" srcOrd="0" destOrd="0" presId="urn:microsoft.com/office/officeart/2008/layout/HorizontalMultiLevelHierarchy#1"/>
    <dgm:cxn modelId="{81B4A16F-55A2-A24A-8574-8226A05C497D}" type="presOf" srcId="{1ED3E179-0115-42FA-BF76-703D4A336E07}" destId="{139B8A28-BA33-4117-BB41-D52CCEAC04C5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D2CAFD80-AE9A-434F-92C8-8BF703A0BC61}" type="presOf" srcId="{7922CA45-45F3-4A46-9285-48C6AB472A84}" destId="{5BA662CB-8C2E-47B8-9F1B-FEF9798A0549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E2109CD-7FD9-F441-B737-9891E9A0FE27}" type="presParOf" srcId="{5BA662CB-8C2E-47B8-9F1B-FEF9798A0549}" destId="{7799F25F-C635-431E-8595-5FDDDAEB75C2}" srcOrd="0" destOrd="0" presId="urn:microsoft.com/office/officeart/2008/layout/HorizontalMultiLevelHierarchy#1"/>
    <dgm:cxn modelId="{2244D40F-2DCE-1E40-922F-21A53CA6F286}" type="presParOf" srcId="{7799F25F-C635-431E-8595-5FDDDAEB75C2}" destId="{12FC50FE-73DA-44F5-BD72-A99896E335C0}" srcOrd="0" destOrd="0" presId="urn:microsoft.com/office/officeart/2008/layout/HorizontalMultiLevelHierarchy#1"/>
    <dgm:cxn modelId="{001CE6E2-41C4-5545-BC09-1A20DFDD9947}" type="presParOf" srcId="{7799F25F-C635-431E-8595-5FDDDAEB75C2}" destId="{CD009FA0-54DB-47F5-AEE7-9EBF66FA8FBB}" srcOrd="1" destOrd="0" presId="urn:microsoft.com/office/officeart/2008/layout/HorizontalMultiLevelHierarchy#1"/>
    <dgm:cxn modelId="{B41336CA-118E-0A42-B9A6-C5B283621B91}" type="presParOf" srcId="{CD009FA0-54DB-47F5-AEE7-9EBF66FA8FBB}" destId="{AD95D6FF-000B-497F-9F1B-DA5D835ED5ED}" srcOrd="0" destOrd="0" presId="urn:microsoft.com/office/officeart/2008/layout/HorizontalMultiLevelHierarchy#1"/>
    <dgm:cxn modelId="{55376A66-C710-7844-B3F8-0EDE634464D0}" type="presParOf" srcId="{AD95D6FF-000B-497F-9F1B-DA5D835ED5ED}" destId="{B259FCB9-ABEB-40FE-9452-63DACF82E42A}" srcOrd="0" destOrd="0" presId="urn:microsoft.com/office/officeart/2008/layout/HorizontalMultiLevelHierarchy#1"/>
    <dgm:cxn modelId="{C9C38257-491F-334A-A6F3-E8B526973145}" type="presParOf" srcId="{CD009FA0-54DB-47F5-AEE7-9EBF66FA8FBB}" destId="{A55B1247-C1B7-438B-A790-D021656FB896}" srcOrd="1" destOrd="0" presId="urn:microsoft.com/office/officeart/2008/layout/HorizontalMultiLevelHierarchy#1"/>
    <dgm:cxn modelId="{D00F2D0A-94E2-7848-8DDD-E84CB5CE6FFA}" type="presParOf" srcId="{A55B1247-C1B7-438B-A790-D021656FB896}" destId="{5AFE789F-01BA-40D4-A60F-0FDD98A65223}" srcOrd="0" destOrd="0" presId="urn:microsoft.com/office/officeart/2008/layout/HorizontalMultiLevelHierarchy#1"/>
    <dgm:cxn modelId="{4C1CF723-4AEB-7A40-A77B-4210AD8B021C}" type="presParOf" srcId="{A55B1247-C1B7-438B-A790-D021656FB896}" destId="{972272C4-EC69-49BE-8B9A-C900CA14275C}" srcOrd="1" destOrd="0" presId="urn:microsoft.com/office/officeart/2008/layout/HorizontalMultiLevelHierarchy#1"/>
    <dgm:cxn modelId="{F5A8B1EE-03C1-AB47-940D-696C11F16C41}" type="presParOf" srcId="{CD009FA0-54DB-47F5-AEE7-9EBF66FA8FBB}" destId="{50668DE7-9948-4DB8-9F78-572BDEC7EF8C}" srcOrd="2" destOrd="0" presId="urn:microsoft.com/office/officeart/2008/layout/HorizontalMultiLevelHierarchy#1"/>
    <dgm:cxn modelId="{ED2F1DEF-5B00-4D4B-970C-298246121844}" type="presParOf" srcId="{50668DE7-9948-4DB8-9F78-572BDEC7EF8C}" destId="{0870E7DA-0FA1-4F1E-9BBD-921D95DAED35}" srcOrd="0" destOrd="0" presId="urn:microsoft.com/office/officeart/2008/layout/HorizontalMultiLevelHierarchy#1"/>
    <dgm:cxn modelId="{A319E5B1-9E11-BE4A-A4D9-9EB56411577D}" type="presParOf" srcId="{CD009FA0-54DB-47F5-AEE7-9EBF66FA8FBB}" destId="{15F5D5BE-5E29-46E2-ADA2-1E6ADB794C85}" srcOrd="3" destOrd="0" presId="urn:microsoft.com/office/officeart/2008/layout/HorizontalMultiLevelHierarchy#1"/>
    <dgm:cxn modelId="{BC35BC59-CA60-4F42-89D6-948A2EC45A0C}" type="presParOf" srcId="{15F5D5BE-5E29-46E2-ADA2-1E6ADB794C85}" destId="{C0BB8BF2-CCBE-47B5-9A30-ACD9461A6D2E}" srcOrd="0" destOrd="0" presId="urn:microsoft.com/office/officeart/2008/layout/HorizontalMultiLevelHierarchy#1"/>
    <dgm:cxn modelId="{2EF0301F-D8F8-824D-972C-335B2DD4EED8}" type="presParOf" srcId="{15F5D5BE-5E29-46E2-ADA2-1E6ADB794C85}" destId="{071509ED-96E8-4CCE-8762-9FD14F86513C}" srcOrd="1" destOrd="0" presId="urn:microsoft.com/office/officeart/2008/layout/HorizontalMultiLevelHierarchy#1"/>
    <dgm:cxn modelId="{B74774AB-2550-234D-90FD-480A151DE6B6}" type="presParOf" srcId="{CD009FA0-54DB-47F5-AEE7-9EBF66FA8FBB}" destId="{8FDD8224-612E-4D18-9D3A-216E5928768C}" srcOrd="4" destOrd="0" presId="urn:microsoft.com/office/officeart/2008/layout/HorizontalMultiLevelHierarchy#1"/>
    <dgm:cxn modelId="{4A80D8C0-A439-8942-9602-A1CCD0FDD036}" type="presParOf" srcId="{8FDD8224-612E-4D18-9D3A-216E5928768C}" destId="{A7684385-1E4F-4457-B1AB-158EF7708AD0}" srcOrd="0" destOrd="0" presId="urn:microsoft.com/office/officeart/2008/layout/HorizontalMultiLevelHierarchy#1"/>
    <dgm:cxn modelId="{57A9F5E2-C8D3-A145-8CE1-7202BEAAEF3E}" type="presParOf" srcId="{CD009FA0-54DB-47F5-AEE7-9EBF66FA8FBB}" destId="{5252D690-818A-41A0-A586-AD5A7E13A4D1}" srcOrd="5" destOrd="0" presId="urn:microsoft.com/office/officeart/2008/layout/HorizontalMultiLevelHierarchy#1"/>
    <dgm:cxn modelId="{5B3F8391-6F86-7849-99F4-C5AA83A95280}" type="presParOf" srcId="{5252D690-818A-41A0-A586-AD5A7E13A4D1}" destId="{99937229-FB4F-4A6C-A5D3-ABE37A1AAF37}" srcOrd="0" destOrd="0" presId="urn:microsoft.com/office/officeart/2008/layout/HorizontalMultiLevelHierarchy#1"/>
    <dgm:cxn modelId="{961947F7-5334-D647-B773-FC464843E8EC}" type="presParOf" srcId="{5252D690-818A-41A0-A586-AD5A7E13A4D1}" destId="{08DBDF64-9B5F-4820-8717-43AA78DE7E4C}" srcOrd="1" destOrd="0" presId="urn:microsoft.com/office/officeart/2008/layout/HorizontalMultiLevelHierarchy#1"/>
    <dgm:cxn modelId="{71C9AA2A-5A44-9E43-AE44-49DAFCDFCF40}" type="presParOf" srcId="{CD009FA0-54DB-47F5-AEE7-9EBF66FA8FBB}" destId="{A9D2AEB4-8D95-4088-94B3-E9DF41816C14}" srcOrd="6" destOrd="0" presId="urn:microsoft.com/office/officeart/2008/layout/HorizontalMultiLevelHierarchy#1"/>
    <dgm:cxn modelId="{C3C7E0D0-C2CD-CA44-8472-A1ED80AF470D}" type="presParOf" srcId="{A9D2AEB4-8D95-4088-94B3-E9DF41816C14}" destId="{1F01FB01-79C0-4D58-AA3B-688B96C9C209}" srcOrd="0" destOrd="0" presId="urn:microsoft.com/office/officeart/2008/layout/HorizontalMultiLevelHierarchy#1"/>
    <dgm:cxn modelId="{01AA94D7-691E-5C48-A186-3D34BC3179C1}" type="presParOf" srcId="{CD009FA0-54DB-47F5-AEE7-9EBF66FA8FBB}" destId="{9C80EF39-343C-4F4C-8921-91D54C63B976}" srcOrd="7" destOrd="0" presId="urn:microsoft.com/office/officeart/2008/layout/HorizontalMultiLevelHierarchy#1"/>
    <dgm:cxn modelId="{B75FFC8A-BFC6-9D4A-8F5D-A0CC6E00E235}" type="presParOf" srcId="{9C80EF39-343C-4F4C-8921-91D54C63B976}" destId="{139B8A28-BA33-4117-BB41-D52CCEAC04C5}" srcOrd="0" destOrd="0" presId="urn:microsoft.com/office/officeart/2008/layout/HorizontalMultiLevelHierarchy#1"/>
    <dgm:cxn modelId="{DF985750-3B1D-174C-88AF-207C0FE26B8D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E41DFF98-98CC-BB4C-9820-C31CACE55B30}" type="presOf" srcId="{7922CA45-45F3-4A46-9285-48C6AB472A84}" destId="{5BA662CB-8C2E-47B8-9F1B-FEF9798A0549}" srcOrd="0" destOrd="0" presId="urn:microsoft.com/office/officeart/2008/layout/HorizontalMultiLevelHierarchy#1"/>
    <dgm:cxn modelId="{DFBA45EE-2EEE-C340-AA62-231E5BC6D63F}" type="presOf" srcId="{8DD50F9D-FE81-48D9-8CE4-DFF23423D8BC}" destId="{AD95D6FF-000B-497F-9F1B-DA5D835ED5ED}" srcOrd="0" destOrd="0" presId="urn:microsoft.com/office/officeart/2008/layout/HorizontalMultiLevelHierarchy#1"/>
    <dgm:cxn modelId="{954D118B-7686-FD43-BB4E-DF10579C4E98}" type="presOf" srcId="{8DD50F9D-FE81-48D9-8CE4-DFF23423D8BC}" destId="{B259FCB9-ABEB-40FE-9452-63DACF82E42A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779D49A2-8689-DB47-BDB3-5F22833AE87C}" type="presOf" srcId="{67575A93-6307-4896-BCEA-5DFF16E31A0C}" destId="{5AFE789F-01BA-40D4-A60F-0FDD98A65223}" srcOrd="0" destOrd="0" presId="urn:microsoft.com/office/officeart/2008/layout/HorizontalMultiLevelHierarchy#1"/>
    <dgm:cxn modelId="{958E97EA-4027-0E47-958B-06271500942D}" type="presOf" srcId="{74A6CC8D-18B3-44C7-AE03-EF543B4F3E22}" destId="{8FDD8224-612E-4D18-9D3A-216E5928768C}" srcOrd="0" destOrd="0" presId="urn:microsoft.com/office/officeart/2008/layout/HorizontalMultiLevelHierarchy#1"/>
    <dgm:cxn modelId="{A2D7B216-1838-554D-A149-3BC38DC0BCF1}" type="presOf" srcId="{E36AC6A7-F9AA-4682-830A-080644BC3105}" destId="{0870E7DA-0FA1-4F1E-9BBD-921D95DAED35}" srcOrd="1" destOrd="0" presId="urn:microsoft.com/office/officeart/2008/layout/HorizontalMultiLevelHierarchy#1"/>
    <dgm:cxn modelId="{FB95AAE6-C1D0-7F40-976F-846131C26400}" type="presOf" srcId="{E36AC6A7-F9AA-4682-830A-080644BC3105}" destId="{50668DE7-9948-4DB8-9F78-572BDEC7EF8C}" srcOrd="0" destOrd="0" presId="urn:microsoft.com/office/officeart/2008/layout/HorizontalMultiLevelHierarchy#1"/>
    <dgm:cxn modelId="{14F77089-4A2D-9148-B8A9-A39C6CE7DBAC}" type="presOf" srcId="{DA258644-AE77-40D1-9D5C-59FA45AEEF67}" destId="{A9D2AEB4-8D95-4088-94B3-E9DF41816C14}" srcOrd="0" destOrd="0" presId="urn:microsoft.com/office/officeart/2008/layout/HorizontalMultiLevelHierarchy#1"/>
    <dgm:cxn modelId="{413FC3BE-6E7D-AE46-AE0A-7D34675E3231}" type="presOf" srcId="{73E4ABDF-EBF9-4306-AA16-19E4978642E8}" destId="{C0BB8BF2-CCBE-47B5-9A30-ACD9461A6D2E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CBB9D3E2-9F06-274D-AA3B-D537578B99E5}" type="presOf" srcId="{74A6CC8D-18B3-44C7-AE03-EF543B4F3E22}" destId="{A7684385-1E4F-4457-B1AB-158EF7708AD0}" srcOrd="1" destOrd="0" presId="urn:microsoft.com/office/officeart/2008/layout/HorizontalMultiLevelHierarchy#1"/>
    <dgm:cxn modelId="{6FA98BBD-5AC6-904E-A35F-C89A94B6EA40}" type="presOf" srcId="{2FA967C5-9CDF-4F2A-BC0C-5A3548AC5C4D}" destId="{99937229-FB4F-4A6C-A5D3-ABE37A1AAF37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49FF75FA-0B33-6A4B-A4A9-5E8BA5BF7E20}" type="presOf" srcId="{DA258644-AE77-40D1-9D5C-59FA45AEEF67}" destId="{1F01FB01-79C0-4D58-AA3B-688B96C9C209}" srcOrd="1" destOrd="0" presId="urn:microsoft.com/office/officeart/2008/layout/HorizontalMultiLevelHierarchy#1"/>
    <dgm:cxn modelId="{908379A6-9FDB-9C4C-8A49-C29C90A6D253}" type="presOf" srcId="{4B803C29-6CBF-4003-BBEC-232FC9826177}" destId="{12FC50FE-73DA-44F5-BD72-A99896E335C0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FBEB8FEA-AD80-C94C-9B16-073E537B90B1}" type="presOf" srcId="{1ED3E179-0115-42FA-BF76-703D4A336E07}" destId="{139B8A28-BA33-4117-BB41-D52CCEAC04C5}" srcOrd="0" destOrd="0" presId="urn:microsoft.com/office/officeart/2008/layout/HorizontalMultiLevelHierarchy#1"/>
    <dgm:cxn modelId="{7BDE2D46-D594-4547-91F7-0E74C1E70F52}" type="presParOf" srcId="{5BA662CB-8C2E-47B8-9F1B-FEF9798A0549}" destId="{7799F25F-C635-431E-8595-5FDDDAEB75C2}" srcOrd="0" destOrd="0" presId="urn:microsoft.com/office/officeart/2008/layout/HorizontalMultiLevelHierarchy#1"/>
    <dgm:cxn modelId="{D8BBA7B3-7C57-804D-B088-05BDD3F70D8F}" type="presParOf" srcId="{7799F25F-C635-431E-8595-5FDDDAEB75C2}" destId="{12FC50FE-73DA-44F5-BD72-A99896E335C0}" srcOrd="0" destOrd="0" presId="urn:microsoft.com/office/officeart/2008/layout/HorizontalMultiLevelHierarchy#1"/>
    <dgm:cxn modelId="{92CCF57B-213F-F741-B871-5C090FA4DDD9}" type="presParOf" srcId="{7799F25F-C635-431E-8595-5FDDDAEB75C2}" destId="{CD009FA0-54DB-47F5-AEE7-9EBF66FA8FBB}" srcOrd="1" destOrd="0" presId="urn:microsoft.com/office/officeart/2008/layout/HorizontalMultiLevelHierarchy#1"/>
    <dgm:cxn modelId="{A3988B8C-3873-E942-A6C1-884733BC703D}" type="presParOf" srcId="{CD009FA0-54DB-47F5-AEE7-9EBF66FA8FBB}" destId="{AD95D6FF-000B-497F-9F1B-DA5D835ED5ED}" srcOrd="0" destOrd="0" presId="urn:microsoft.com/office/officeart/2008/layout/HorizontalMultiLevelHierarchy#1"/>
    <dgm:cxn modelId="{A55A0124-32B8-E743-A6E7-439252C8633B}" type="presParOf" srcId="{AD95D6FF-000B-497F-9F1B-DA5D835ED5ED}" destId="{B259FCB9-ABEB-40FE-9452-63DACF82E42A}" srcOrd="0" destOrd="0" presId="urn:microsoft.com/office/officeart/2008/layout/HorizontalMultiLevelHierarchy#1"/>
    <dgm:cxn modelId="{89A657BA-A6FF-8D43-A89F-3A80BEBF3C3A}" type="presParOf" srcId="{CD009FA0-54DB-47F5-AEE7-9EBF66FA8FBB}" destId="{A55B1247-C1B7-438B-A790-D021656FB896}" srcOrd="1" destOrd="0" presId="urn:microsoft.com/office/officeart/2008/layout/HorizontalMultiLevelHierarchy#1"/>
    <dgm:cxn modelId="{F2B37BA7-27B7-0245-86DD-37BE4E17C65F}" type="presParOf" srcId="{A55B1247-C1B7-438B-A790-D021656FB896}" destId="{5AFE789F-01BA-40D4-A60F-0FDD98A65223}" srcOrd="0" destOrd="0" presId="urn:microsoft.com/office/officeart/2008/layout/HorizontalMultiLevelHierarchy#1"/>
    <dgm:cxn modelId="{6CA56F89-2270-424C-871E-50B0C068F45A}" type="presParOf" srcId="{A55B1247-C1B7-438B-A790-D021656FB896}" destId="{972272C4-EC69-49BE-8B9A-C900CA14275C}" srcOrd="1" destOrd="0" presId="urn:microsoft.com/office/officeart/2008/layout/HorizontalMultiLevelHierarchy#1"/>
    <dgm:cxn modelId="{E0A7F420-B6E5-F846-A019-695B8D0DB103}" type="presParOf" srcId="{CD009FA0-54DB-47F5-AEE7-9EBF66FA8FBB}" destId="{50668DE7-9948-4DB8-9F78-572BDEC7EF8C}" srcOrd="2" destOrd="0" presId="urn:microsoft.com/office/officeart/2008/layout/HorizontalMultiLevelHierarchy#1"/>
    <dgm:cxn modelId="{4F5EF578-D245-CB4E-B4F1-F95D6A264104}" type="presParOf" srcId="{50668DE7-9948-4DB8-9F78-572BDEC7EF8C}" destId="{0870E7DA-0FA1-4F1E-9BBD-921D95DAED35}" srcOrd="0" destOrd="0" presId="urn:microsoft.com/office/officeart/2008/layout/HorizontalMultiLevelHierarchy#1"/>
    <dgm:cxn modelId="{7D4FF636-523E-A548-9BFD-40DBF4BDDE2B}" type="presParOf" srcId="{CD009FA0-54DB-47F5-AEE7-9EBF66FA8FBB}" destId="{15F5D5BE-5E29-46E2-ADA2-1E6ADB794C85}" srcOrd="3" destOrd="0" presId="urn:microsoft.com/office/officeart/2008/layout/HorizontalMultiLevelHierarchy#1"/>
    <dgm:cxn modelId="{797BDA0A-AD69-634F-A5CB-B54CB10D7283}" type="presParOf" srcId="{15F5D5BE-5E29-46E2-ADA2-1E6ADB794C85}" destId="{C0BB8BF2-CCBE-47B5-9A30-ACD9461A6D2E}" srcOrd="0" destOrd="0" presId="urn:microsoft.com/office/officeart/2008/layout/HorizontalMultiLevelHierarchy#1"/>
    <dgm:cxn modelId="{E4D76A63-7403-D046-ADCD-F6698882F77B}" type="presParOf" srcId="{15F5D5BE-5E29-46E2-ADA2-1E6ADB794C85}" destId="{071509ED-96E8-4CCE-8762-9FD14F86513C}" srcOrd="1" destOrd="0" presId="urn:microsoft.com/office/officeart/2008/layout/HorizontalMultiLevelHierarchy#1"/>
    <dgm:cxn modelId="{BE4F0D76-7074-6C49-8A62-B007E778B480}" type="presParOf" srcId="{CD009FA0-54DB-47F5-AEE7-9EBF66FA8FBB}" destId="{8FDD8224-612E-4D18-9D3A-216E5928768C}" srcOrd="4" destOrd="0" presId="urn:microsoft.com/office/officeart/2008/layout/HorizontalMultiLevelHierarchy#1"/>
    <dgm:cxn modelId="{764EF96C-0719-1143-BADD-BA334CDBAE89}" type="presParOf" srcId="{8FDD8224-612E-4D18-9D3A-216E5928768C}" destId="{A7684385-1E4F-4457-B1AB-158EF7708AD0}" srcOrd="0" destOrd="0" presId="urn:microsoft.com/office/officeart/2008/layout/HorizontalMultiLevelHierarchy#1"/>
    <dgm:cxn modelId="{B58007EF-959F-BC47-967D-8D8F5B2E3D5F}" type="presParOf" srcId="{CD009FA0-54DB-47F5-AEE7-9EBF66FA8FBB}" destId="{5252D690-818A-41A0-A586-AD5A7E13A4D1}" srcOrd="5" destOrd="0" presId="urn:microsoft.com/office/officeart/2008/layout/HorizontalMultiLevelHierarchy#1"/>
    <dgm:cxn modelId="{AD004943-B166-4A4E-BD25-4CC21956AB07}" type="presParOf" srcId="{5252D690-818A-41A0-A586-AD5A7E13A4D1}" destId="{99937229-FB4F-4A6C-A5D3-ABE37A1AAF37}" srcOrd="0" destOrd="0" presId="urn:microsoft.com/office/officeart/2008/layout/HorizontalMultiLevelHierarchy#1"/>
    <dgm:cxn modelId="{6086B537-9859-9E48-8A46-5B00DAC3D0E3}" type="presParOf" srcId="{5252D690-818A-41A0-A586-AD5A7E13A4D1}" destId="{08DBDF64-9B5F-4820-8717-43AA78DE7E4C}" srcOrd="1" destOrd="0" presId="urn:microsoft.com/office/officeart/2008/layout/HorizontalMultiLevelHierarchy#1"/>
    <dgm:cxn modelId="{C7FB831E-C16F-F34C-88BB-2FB7602CE149}" type="presParOf" srcId="{CD009FA0-54DB-47F5-AEE7-9EBF66FA8FBB}" destId="{A9D2AEB4-8D95-4088-94B3-E9DF41816C14}" srcOrd="6" destOrd="0" presId="urn:microsoft.com/office/officeart/2008/layout/HorizontalMultiLevelHierarchy#1"/>
    <dgm:cxn modelId="{1126A5F8-F485-0645-8FDA-689750386B4A}" type="presParOf" srcId="{A9D2AEB4-8D95-4088-94B3-E9DF41816C14}" destId="{1F01FB01-79C0-4D58-AA3B-688B96C9C209}" srcOrd="0" destOrd="0" presId="urn:microsoft.com/office/officeart/2008/layout/HorizontalMultiLevelHierarchy#1"/>
    <dgm:cxn modelId="{AA773495-5C28-7B4B-9A07-030E02A54FF9}" type="presParOf" srcId="{CD009FA0-54DB-47F5-AEE7-9EBF66FA8FBB}" destId="{9C80EF39-343C-4F4C-8921-91D54C63B976}" srcOrd="7" destOrd="0" presId="urn:microsoft.com/office/officeart/2008/layout/HorizontalMultiLevelHierarchy#1"/>
    <dgm:cxn modelId="{5E7DCDF1-E6D8-8147-984B-451A4AD5D621}" type="presParOf" srcId="{9C80EF39-343C-4F4C-8921-91D54C63B976}" destId="{139B8A28-BA33-4117-BB41-D52CCEAC04C5}" srcOrd="0" destOrd="0" presId="urn:microsoft.com/office/officeart/2008/layout/HorizontalMultiLevelHierarchy#1"/>
    <dgm:cxn modelId="{36A316F2-122E-304A-A037-5BEC24BC426A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268647FE-A0A7-BD4A-BC3C-02C0906E4386}" type="presOf" srcId="{67575A93-6307-4896-BCEA-5DFF16E31A0C}" destId="{5AFE789F-01BA-40D4-A60F-0FDD98A65223}" srcOrd="0" destOrd="0" presId="urn:microsoft.com/office/officeart/2008/layout/HorizontalMultiLevelHierarchy#1"/>
    <dgm:cxn modelId="{D099477A-D5C3-8E4F-BA70-CA553F183663}" type="presOf" srcId="{E36AC6A7-F9AA-4682-830A-080644BC3105}" destId="{50668DE7-9948-4DB8-9F78-572BDEC7EF8C}" srcOrd="0" destOrd="0" presId="urn:microsoft.com/office/officeart/2008/layout/HorizontalMultiLevelHierarchy#1"/>
    <dgm:cxn modelId="{B6462257-ED01-1949-A8F8-E7821C228C88}" type="presOf" srcId="{2FA967C5-9CDF-4F2A-BC0C-5A3548AC5C4D}" destId="{99937229-FB4F-4A6C-A5D3-ABE37A1AAF37}" srcOrd="0" destOrd="0" presId="urn:microsoft.com/office/officeart/2008/layout/HorizontalMultiLevelHierarchy#1"/>
    <dgm:cxn modelId="{F6C0EE5D-E9CB-9446-B77E-AAA5B8EDC28D}" type="presOf" srcId="{E36AC6A7-F9AA-4682-830A-080644BC3105}" destId="{0870E7DA-0FA1-4F1E-9BBD-921D95DAED35}" srcOrd="1" destOrd="0" presId="urn:microsoft.com/office/officeart/2008/layout/HorizontalMultiLevelHierarchy#1"/>
    <dgm:cxn modelId="{7FE14995-55F5-F544-8E2F-63233BCA6708}" type="presOf" srcId="{73E4ABDF-EBF9-4306-AA16-19E4978642E8}" destId="{C0BB8BF2-CCBE-47B5-9A30-ACD9461A6D2E}" srcOrd="0" destOrd="0" presId="urn:microsoft.com/office/officeart/2008/layout/HorizontalMultiLevelHierarchy#1"/>
    <dgm:cxn modelId="{52474306-3E0A-C64A-A67C-CB6F42CB7916}" type="presOf" srcId="{7922CA45-45F3-4A46-9285-48C6AB472A84}" destId="{5BA662CB-8C2E-47B8-9F1B-FEF9798A0549}" srcOrd="0" destOrd="0" presId="urn:microsoft.com/office/officeart/2008/layout/HorizontalMultiLevelHierarchy#1"/>
    <dgm:cxn modelId="{1E4A7063-D35E-5745-A6C5-9B542AB8E991}" type="presOf" srcId="{4B803C29-6CBF-4003-BBEC-232FC9826177}" destId="{12FC50FE-73DA-44F5-BD72-A99896E335C0}" srcOrd="0" destOrd="0" presId="urn:microsoft.com/office/officeart/2008/layout/HorizontalMultiLevelHierarchy#1"/>
    <dgm:cxn modelId="{40C56C2F-B1E3-634F-82FE-B6462696D46F}" type="presOf" srcId="{8DD50F9D-FE81-48D9-8CE4-DFF23423D8BC}" destId="{AD95D6FF-000B-497F-9F1B-DA5D835ED5ED}" srcOrd="0" destOrd="0" presId="urn:microsoft.com/office/officeart/2008/layout/HorizontalMultiLevelHierarchy#1"/>
    <dgm:cxn modelId="{A1DA601E-2AC8-F94F-B7AC-6FC6A2289E06}" type="presOf" srcId="{74A6CC8D-18B3-44C7-AE03-EF543B4F3E22}" destId="{A7684385-1E4F-4457-B1AB-158EF7708AD0}" srcOrd="1" destOrd="0" presId="urn:microsoft.com/office/officeart/2008/layout/HorizontalMultiLevelHierarchy#1"/>
    <dgm:cxn modelId="{8F0CB5F0-328D-EC45-B687-C019A420A4F9}" type="presOf" srcId="{DA258644-AE77-40D1-9D5C-59FA45AEEF67}" destId="{A9D2AEB4-8D95-4088-94B3-E9DF41816C14}" srcOrd="0" destOrd="0" presId="urn:microsoft.com/office/officeart/2008/layout/HorizontalMultiLevelHierarchy#1"/>
    <dgm:cxn modelId="{4FC5893F-03F7-8949-BA40-89AA6CAD0CB8}" type="presOf" srcId="{DA258644-AE77-40D1-9D5C-59FA45AEEF67}" destId="{1F01FB01-79C0-4D58-AA3B-688B96C9C209}" srcOrd="1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1BEC796B-D83E-C449-A4AA-0AA2D14F4A01}" type="presOf" srcId="{1ED3E179-0115-42FA-BF76-703D4A336E07}" destId="{139B8A28-BA33-4117-BB41-D52CCEAC04C5}" srcOrd="0" destOrd="0" presId="urn:microsoft.com/office/officeart/2008/layout/HorizontalMultiLevelHierarchy#1"/>
    <dgm:cxn modelId="{4F2AA995-C736-B348-BA1C-1FAB692569D4}" type="presOf" srcId="{8DD50F9D-FE81-48D9-8CE4-DFF23423D8BC}" destId="{B259FCB9-ABEB-40FE-9452-63DACF82E42A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123247A9-5928-EF49-A726-11BF2CD10CDB}" type="presOf" srcId="{74A6CC8D-18B3-44C7-AE03-EF543B4F3E22}" destId="{8FDD8224-612E-4D18-9D3A-216E592876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B8462C2-C9F4-A54E-8F0A-5EDA486C181A}" type="presParOf" srcId="{5BA662CB-8C2E-47B8-9F1B-FEF9798A0549}" destId="{7799F25F-C635-431E-8595-5FDDDAEB75C2}" srcOrd="0" destOrd="0" presId="urn:microsoft.com/office/officeart/2008/layout/HorizontalMultiLevelHierarchy#1"/>
    <dgm:cxn modelId="{10A5C5CA-1FF4-7A48-9320-8E2D30640D56}" type="presParOf" srcId="{7799F25F-C635-431E-8595-5FDDDAEB75C2}" destId="{12FC50FE-73DA-44F5-BD72-A99896E335C0}" srcOrd="0" destOrd="0" presId="urn:microsoft.com/office/officeart/2008/layout/HorizontalMultiLevelHierarchy#1"/>
    <dgm:cxn modelId="{4D258375-BE5F-3842-9475-9B3536D7BD90}" type="presParOf" srcId="{7799F25F-C635-431E-8595-5FDDDAEB75C2}" destId="{CD009FA0-54DB-47F5-AEE7-9EBF66FA8FBB}" srcOrd="1" destOrd="0" presId="urn:microsoft.com/office/officeart/2008/layout/HorizontalMultiLevelHierarchy#1"/>
    <dgm:cxn modelId="{4B152BC1-137F-9C4A-A456-82C500F8680B}" type="presParOf" srcId="{CD009FA0-54DB-47F5-AEE7-9EBF66FA8FBB}" destId="{AD95D6FF-000B-497F-9F1B-DA5D835ED5ED}" srcOrd="0" destOrd="0" presId="urn:microsoft.com/office/officeart/2008/layout/HorizontalMultiLevelHierarchy#1"/>
    <dgm:cxn modelId="{9A8D4618-2398-A044-92FA-043CCCF2CCA0}" type="presParOf" srcId="{AD95D6FF-000B-497F-9F1B-DA5D835ED5ED}" destId="{B259FCB9-ABEB-40FE-9452-63DACF82E42A}" srcOrd="0" destOrd="0" presId="urn:microsoft.com/office/officeart/2008/layout/HorizontalMultiLevelHierarchy#1"/>
    <dgm:cxn modelId="{DF1D7E00-9581-E14E-B42C-8B4EB2A115C9}" type="presParOf" srcId="{CD009FA0-54DB-47F5-AEE7-9EBF66FA8FBB}" destId="{A55B1247-C1B7-438B-A790-D021656FB896}" srcOrd="1" destOrd="0" presId="urn:microsoft.com/office/officeart/2008/layout/HorizontalMultiLevelHierarchy#1"/>
    <dgm:cxn modelId="{5872C4B5-1666-C641-990E-98E7761F404E}" type="presParOf" srcId="{A55B1247-C1B7-438B-A790-D021656FB896}" destId="{5AFE789F-01BA-40D4-A60F-0FDD98A65223}" srcOrd="0" destOrd="0" presId="urn:microsoft.com/office/officeart/2008/layout/HorizontalMultiLevelHierarchy#1"/>
    <dgm:cxn modelId="{5288A610-FB2B-FF4F-AB7D-9557E9410761}" type="presParOf" srcId="{A55B1247-C1B7-438B-A790-D021656FB896}" destId="{972272C4-EC69-49BE-8B9A-C900CA14275C}" srcOrd="1" destOrd="0" presId="urn:microsoft.com/office/officeart/2008/layout/HorizontalMultiLevelHierarchy#1"/>
    <dgm:cxn modelId="{A19FF5AB-95F8-C844-88B2-7C1282E5971F}" type="presParOf" srcId="{CD009FA0-54DB-47F5-AEE7-9EBF66FA8FBB}" destId="{50668DE7-9948-4DB8-9F78-572BDEC7EF8C}" srcOrd="2" destOrd="0" presId="urn:microsoft.com/office/officeart/2008/layout/HorizontalMultiLevelHierarchy#1"/>
    <dgm:cxn modelId="{F35E39F3-DCD0-354A-8B0F-82805852C7FE}" type="presParOf" srcId="{50668DE7-9948-4DB8-9F78-572BDEC7EF8C}" destId="{0870E7DA-0FA1-4F1E-9BBD-921D95DAED35}" srcOrd="0" destOrd="0" presId="urn:microsoft.com/office/officeart/2008/layout/HorizontalMultiLevelHierarchy#1"/>
    <dgm:cxn modelId="{C362C21D-1BEC-9542-A056-04A8AC37A147}" type="presParOf" srcId="{CD009FA0-54DB-47F5-AEE7-9EBF66FA8FBB}" destId="{15F5D5BE-5E29-46E2-ADA2-1E6ADB794C85}" srcOrd="3" destOrd="0" presId="urn:microsoft.com/office/officeart/2008/layout/HorizontalMultiLevelHierarchy#1"/>
    <dgm:cxn modelId="{4A481BEC-5838-8A4F-B92D-9ED17761052E}" type="presParOf" srcId="{15F5D5BE-5E29-46E2-ADA2-1E6ADB794C85}" destId="{C0BB8BF2-CCBE-47B5-9A30-ACD9461A6D2E}" srcOrd="0" destOrd="0" presId="urn:microsoft.com/office/officeart/2008/layout/HorizontalMultiLevelHierarchy#1"/>
    <dgm:cxn modelId="{99494A31-62E8-C54C-A46F-745968E0DA57}" type="presParOf" srcId="{15F5D5BE-5E29-46E2-ADA2-1E6ADB794C85}" destId="{071509ED-96E8-4CCE-8762-9FD14F86513C}" srcOrd="1" destOrd="0" presId="urn:microsoft.com/office/officeart/2008/layout/HorizontalMultiLevelHierarchy#1"/>
    <dgm:cxn modelId="{2A57B8F1-558B-5A41-8390-66C1A34CBBB6}" type="presParOf" srcId="{CD009FA0-54DB-47F5-AEE7-9EBF66FA8FBB}" destId="{8FDD8224-612E-4D18-9D3A-216E5928768C}" srcOrd="4" destOrd="0" presId="urn:microsoft.com/office/officeart/2008/layout/HorizontalMultiLevelHierarchy#1"/>
    <dgm:cxn modelId="{21D554B7-EBF4-0740-B90A-FFD763B1FAE0}" type="presParOf" srcId="{8FDD8224-612E-4D18-9D3A-216E5928768C}" destId="{A7684385-1E4F-4457-B1AB-158EF7708AD0}" srcOrd="0" destOrd="0" presId="urn:microsoft.com/office/officeart/2008/layout/HorizontalMultiLevelHierarchy#1"/>
    <dgm:cxn modelId="{C594C4F7-66FA-4844-B247-4209762D5687}" type="presParOf" srcId="{CD009FA0-54DB-47F5-AEE7-9EBF66FA8FBB}" destId="{5252D690-818A-41A0-A586-AD5A7E13A4D1}" srcOrd="5" destOrd="0" presId="urn:microsoft.com/office/officeart/2008/layout/HorizontalMultiLevelHierarchy#1"/>
    <dgm:cxn modelId="{2F4EE505-E4B7-0840-8A52-3B69C560587F}" type="presParOf" srcId="{5252D690-818A-41A0-A586-AD5A7E13A4D1}" destId="{99937229-FB4F-4A6C-A5D3-ABE37A1AAF37}" srcOrd="0" destOrd="0" presId="urn:microsoft.com/office/officeart/2008/layout/HorizontalMultiLevelHierarchy#1"/>
    <dgm:cxn modelId="{3E56602E-AEFF-1C43-87FE-C46C4078D1FB}" type="presParOf" srcId="{5252D690-818A-41A0-A586-AD5A7E13A4D1}" destId="{08DBDF64-9B5F-4820-8717-43AA78DE7E4C}" srcOrd="1" destOrd="0" presId="urn:microsoft.com/office/officeart/2008/layout/HorizontalMultiLevelHierarchy#1"/>
    <dgm:cxn modelId="{53BE91DC-D308-D04D-B92D-D2E805B88ED4}" type="presParOf" srcId="{CD009FA0-54DB-47F5-AEE7-9EBF66FA8FBB}" destId="{A9D2AEB4-8D95-4088-94B3-E9DF41816C14}" srcOrd="6" destOrd="0" presId="urn:microsoft.com/office/officeart/2008/layout/HorizontalMultiLevelHierarchy#1"/>
    <dgm:cxn modelId="{07808A3E-1D99-834F-952A-2B4E2107F8AE}" type="presParOf" srcId="{A9D2AEB4-8D95-4088-94B3-E9DF41816C14}" destId="{1F01FB01-79C0-4D58-AA3B-688B96C9C209}" srcOrd="0" destOrd="0" presId="urn:microsoft.com/office/officeart/2008/layout/HorizontalMultiLevelHierarchy#1"/>
    <dgm:cxn modelId="{4AA1D54F-91CB-F849-8E06-E596F93AD0B0}" type="presParOf" srcId="{CD009FA0-54DB-47F5-AEE7-9EBF66FA8FBB}" destId="{9C80EF39-343C-4F4C-8921-91D54C63B976}" srcOrd="7" destOrd="0" presId="urn:microsoft.com/office/officeart/2008/layout/HorizontalMultiLevelHierarchy#1"/>
    <dgm:cxn modelId="{331175AD-D799-6340-96AC-BCA2920F1BD3}" type="presParOf" srcId="{9C80EF39-343C-4F4C-8921-91D54C63B976}" destId="{139B8A28-BA33-4117-BB41-D52CCEAC04C5}" srcOrd="0" destOrd="0" presId="urn:microsoft.com/office/officeart/2008/layout/HorizontalMultiLevelHierarchy#1"/>
    <dgm:cxn modelId="{BFEEC48F-E089-064E-A87F-17A0AA425CC1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2428C533-60D3-FA41-A439-A0A89368FE09}" type="presOf" srcId="{8DD50F9D-FE81-48D9-8CE4-DFF23423D8BC}" destId="{B259FCB9-ABEB-40FE-9452-63DACF82E42A}" srcOrd="1" destOrd="0" presId="urn:microsoft.com/office/officeart/2008/layout/HorizontalMultiLevelHierarchy#1"/>
    <dgm:cxn modelId="{8A625EAB-CB53-9540-945B-438B6DC8A5ED}" type="presOf" srcId="{67575A93-6307-4896-BCEA-5DFF16E31A0C}" destId="{5AFE789F-01BA-40D4-A60F-0FDD98A65223}" srcOrd="0" destOrd="0" presId="urn:microsoft.com/office/officeart/2008/layout/HorizontalMultiLevelHierarchy#1"/>
    <dgm:cxn modelId="{23C86165-520B-4A4E-ACEF-595993DB09B5}" type="presOf" srcId="{74A6CC8D-18B3-44C7-AE03-EF543B4F3E22}" destId="{A7684385-1E4F-4457-B1AB-158EF7708AD0}" srcOrd="1" destOrd="0" presId="urn:microsoft.com/office/officeart/2008/layout/HorizontalMultiLevelHierarchy#1"/>
    <dgm:cxn modelId="{8B536471-1D61-7C41-8D7C-8586FB639B9C}" type="presOf" srcId="{73E4ABDF-EBF9-4306-AA16-19E4978642E8}" destId="{C0BB8BF2-CCBE-47B5-9A30-ACD9461A6D2E}" srcOrd="0" destOrd="0" presId="urn:microsoft.com/office/officeart/2008/layout/HorizontalMultiLevelHierarchy#1"/>
    <dgm:cxn modelId="{C8BE112B-37F0-FF4F-9EA3-67AE6C6A2BFE}" type="presOf" srcId="{2FA967C5-9CDF-4F2A-BC0C-5A3548AC5C4D}" destId="{99937229-FB4F-4A6C-A5D3-ABE37A1AAF37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5BF06606-24B0-A042-B9E4-0A4678B00226}" type="presOf" srcId="{DA258644-AE77-40D1-9D5C-59FA45AEEF67}" destId="{1F01FB01-79C0-4D58-AA3B-688B96C9C209}" srcOrd="1" destOrd="0" presId="urn:microsoft.com/office/officeart/2008/layout/HorizontalMultiLevelHierarchy#1"/>
    <dgm:cxn modelId="{05177E90-9D9D-004C-A668-4DA132C41F55}" type="presOf" srcId="{8DD50F9D-FE81-48D9-8CE4-DFF23423D8BC}" destId="{AD95D6FF-000B-497F-9F1B-DA5D835ED5ED}" srcOrd="0" destOrd="0" presId="urn:microsoft.com/office/officeart/2008/layout/HorizontalMultiLevelHierarchy#1"/>
    <dgm:cxn modelId="{F69BED6B-F2C8-EF4B-A7E9-CDE54E33A853}" type="presOf" srcId="{74A6CC8D-18B3-44C7-AE03-EF543B4F3E22}" destId="{8FDD8224-612E-4D18-9D3A-216E5928768C}" srcOrd="0" destOrd="0" presId="urn:microsoft.com/office/officeart/2008/layout/HorizontalMultiLevelHierarchy#1"/>
    <dgm:cxn modelId="{776D4BA5-9871-0441-9040-92840129EE89}" type="presOf" srcId="{7922CA45-45F3-4A46-9285-48C6AB472A84}" destId="{5BA662CB-8C2E-47B8-9F1B-FEF9798A0549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9FFAE82F-FE96-F24E-9175-E91FB06BAA7C}" type="presOf" srcId="{4B803C29-6CBF-4003-BBEC-232FC9826177}" destId="{12FC50FE-73DA-44F5-BD72-A99896E335C0}" srcOrd="0" destOrd="0" presId="urn:microsoft.com/office/officeart/2008/layout/HorizontalMultiLevelHierarchy#1"/>
    <dgm:cxn modelId="{3175DDCC-0067-284C-AB31-0BABC864396E}" type="presOf" srcId="{DA258644-AE77-40D1-9D5C-59FA45AEEF67}" destId="{A9D2AEB4-8D95-4088-94B3-E9DF41816C14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AFB2EED-5FBF-8641-8018-D7A8AA0BE00E}" type="presOf" srcId="{1ED3E179-0115-42FA-BF76-703D4A336E07}" destId="{139B8A28-BA33-4117-BB41-D52CCEAC04C5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71737E66-E61C-AB40-8F64-4741E583C75B}" type="presOf" srcId="{E36AC6A7-F9AA-4682-830A-080644BC3105}" destId="{0870E7DA-0FA1-4F1E-9BBD-921D95DAED35}" srcOrd="1" destOrd="0" presId="urn:microsoft.com/office/officeart/2008/layout/HorizontalMultiLevelHierarchy#1"/>
    <dgm:cxn modelId="{2B2DDCBD-4064-824A-ACA2-287FEB9C0AFE}" type="presOf" srcId="{E36AC6A7-F9AA-4682-830A-080644BC3105}" destId="{50668DE7-9948-4DB8-9F78-572BDEC7EF8C}" srcOrd="0" destOrd="0" presId="urn:microsoft.com/office/officeart/2008/layout/HorizontalMultiLevelHierarchy#1"/>
    <dgm:cxn modelId="{A3D07E10-09E0-2943-8156-A9158B189435}" type="presParOf" srcId="{5BA662CB-8C2E-47B8-9F1B-FEF9798A0549}" destId="{7799F25F-C635-431E-8595-5FDDDAEB75C2}" srcOrd="0" destOrd="0" presId="urn:microsoft.com/office/officeart/2008/layout/HorizontalMultiLevelHierarchy#1"/>
    <dgm:cxn modelId="{D5FDCDB5-5160-DE45-B5E1-27C9062DECF5}" type="presParOf" srcId="{7799F25F-C635-431E-8595-5FDDDAEB75C2}" destId="{12FC50FE-73DA-44F5-BD72-A99896E335C0}" srcOrd="0" destOrd="0" presId="urn:microsoft.com/office/officeart/2008/layout/HorizontalMultiLevelHierarchy#1"/>
    <dgm:cxn modelId="{9A639038-9D42-F749-AC6C-0C830EF0D3AC}" type="presParOf" srcId="{7799F25F-C635-431E-8595-5FDDDAEB75C2}" destId="{CD009FA0-54DB-47F5-AEE7-9EBF66FA8FBB}" srcOrd="1" destOrd="0" presId="urn:microsoft.com/office/officeart/2008/layout/HorizontalMultiLevelHierarchy#1"/>
    <dgm:cxn modelId="{137766E3-E51B-C443-A50E-C31177CF1565}" type="presParOf" srcId="{CD009FA0-54DB-47F5-AEE7-9EBF66FA8FBB}" destId="{AD95D6FF-000B-497F-9F1B-DA5D835ED5ED}" srcOrd="0" destOrd="0" presId="urn:microsoft.com/office/officeart/2008/layout/HorizontalMultiLevelHierarchy#1"/>
    <dgm:cxn modelId="{DDBEDAAB-04AB-044D-8B21-A8741CAF5C71}" type="presParOf" srcId="{AD95D6FF-000B-497F-9F1B-DA5D835ED5ED}" destId="{B259FCB9-ABEB-40FE-9452-63DACF82E42A}" srcOrd="0" destOrd="0" presId="urn:microsoft.com/office/officeart/2008/layout/HorizontalMultiLevelHierarchy#1"/>
    <dgm:cxn modelId="{2F2BE4CB-A14E-054D-9F13-02DA83659313}" type="presParOf" srcId="{CD009FA0-54DB-47F5-AEE7-9EBF66FA8FBB}" destId="{A55B1247-C1B7-438B-A790-D021656FB896}" srcOrd="1" destOrd="0" presId="urn:microsoft.com/office/officeart/2008/layout/HorizontalMultiLevelHierarchy#1"/>
    <dgm:cxn modelId="{267389C8-8ED7-7347-97AF-4FFCA57A22F9}" type="presParOf" srcId="{A55B1247-C1B7-438B-A790-D021656FB896}" destId="{5AFE789F-01BA-40D4-A60F-0FDD98A65223}" srcOrd="0" destOrd="0" presId="urn:microsoft.com/office/officeart/2008/layout/HorizontalMultiLevelHierarchy#1"/>
    <dgm:cxn modelId="{35C6A634-71D4-3343-B27E-95EA48083CD9}" type="presParOf" srcId="{A55B1247-C1B7-438B-A790-D021656FB896}" destId="{972272C4-EC69-49BE-8B9A-C900CA14275C}" srcOrd="1" destOrd="0" presId="urn:microsoft.com/office/officeart/2008/layout/HorizontalMultiLevelHierarchy#1"/>
    <dgm:cxn modelId="{589ADAD5-5B5F-BA46-96CA-57E0D86091C4}" type="presParOf" srcId="{CD009FA0-54DB-47F5-AEE7-9EBF66FA8FBB}" destId="{50668DE7-9948-4DB8-9F78-572BDEC7EF8C}" srcOrd="2" destOrd="0" presId="urn:microsoft.com/office/officeart/2008/layout/HorizontalMultiLevelHierarchy#1"/>
    <dgm:cxn modelId="{7ECD0FD2-5F3E-DF4F-8428-FF4E4CA886E6}" type="presParOf" srcId="{50668DE7-9948-4DB8-9F78-572BDEC7EF8C}" destId="{0870E7DA-0FA1-4F1E-9BBD-921D95DAED35}" srcOrd="0" destOrd="0" presId="urn:microsoft.com/office/officeart/2008/layout/HorizontalMultiLevelHierarchy#1"/>
    <dgm:cxn modelId="{E2BBDE4E-C83A-6045-9FD8-C635C5B79B78}" type="presParOf" srcId="{CD009FA0-54DB-47F5-AEE7-9EBF66FA8FBB}" destId="{15F5D5BE-5E29-46E2-ADA2-1E6ADB794C85}" srcOrd="3" destOrd="0" presId="urn:microsoft.com/office/officeart/2008/layout/HorizontalMultiLevelHierarchy#1"/>
    <dgm:cxn modelId="{FE9D60D6-2B0F-F84B-A16F-DBF6D57BD9C8}" type="presParOf" srcId="{15F5D5BE-5E29-46E2-ADA2-1E6ADB794C85}" destId="{C0BB8BF2-CCBE-47B5-9A30-ACD9461A6D2E}" srcOrd="0" destOrd="0" presId="urn:microsoft.com/office/officeart/2008/layout/HorizontalMultiLevelHierarchy#1"/>
    <dgm:cxn modelId="{B23DA2ED-3DDE-BF4C-8990-6DED25C0A2E0}" type="presParOf" srcId="{15F5D5BE-5E29-46E2-ADA2-1E6ADB794C85}" destId="{071509ED-96E8-4CCE-8762-9FD14F86513C}" srcOrd="1" destOrd="0" presId="urn:microsoft.com/office/officeart/2008/layout/HorizontalMultiLevelHierarchy#1"/>
    <dgm:cxn modelId="{495C6CDA-3ED2-F144-9A8B-8391080F6B52}" type="presParOf" srcId="{CD009FA0-54DB-47F5-AEE7-9EBF66FA8FBB}" destId="{8FDD8224-612E-4D18-9D3A-216E5928768C}" srcOrd="4" destOrd="0" presId="urn:microsoft.com/office/officeart/2008/layout/HorizontalMultiLevelHierarchy#1"/>
    <dgm:cxn modelId="{6A0559B5-055D-C145-9329-AB9B8433FE32}" type="presParOf" srcId="{8FDD8224-612E-4D18-9D3A-216E5928768C}" destId="{A7684385-1E4F-4457-B1AB-158EF7708AD0}" srcOrd="0" destOrd="0" presId="urn:microsoft.com/office/officeart/2008/layout/HorizontalMultiLevelHierarchy#1"/>
    <dgm:cxn modelId="{AD31E1D3-A486-7048-B8BB-48B10542FEA1}" type="presParOf" srcId="{CD009FA0-54DB-47F5-AEE7-9EBF66FA8FBB}" destId="{5252D690-818A-41A0-A586-AD5A7E13A4D1}" srcOrd="5" destOrd="0" presId="urn:microsoft.com/office/officeart/2008/layout/HorizontalMultiLevelHierarchy#1"/>
    <dgm:cxn modelId="{9353AB0B-75EF-674D-9EBE-67A4A8BCDBC7}" type="presParOf" srcId="{5252D690-818A-41A0-A586-AD5A7E13A4D1}" destId="{99937229-FB4F-4A6C-A5D3-ABE37A1AAF37}" srcOrd="0" destOrd="0" presId="urn:microsoft.com/office/officeart/2008/layout/HorizontalMultiLevelHierarchy#1"/>
    <dgm:cxn modelId="{0A6B47A3-F6AA-704E-BB03-12AA528B34FC}" type="presParOf" srcId="{5252D690-818A-41A0-A586-AD5A7E13A4D1}" destId="{08DBDF64-9B5F-4820-8717-43AA78DE7E4C}" srcOrd="1" destOrd="0" presId="urn:microsoft.com/office/officeart/2008/layout/HorizontalMultiLevelHierarchy#1"/>
    <dgm:cxn modelId="{BAE74A1A-4D89-D448-B269-3E761FFDC8CD}" type="presParOf" srcId="{CD009FA0-54DB-47F5-AEE7-9EBF66FA8FBB}" destId="{A9D2AEB4-8D95-4088-94B3-E9DF41816C14}" srcOrd="6" destOrd="0" presId="urn:microsoft.com/office/officeart/2008/layout/HorizontalMultiLevelHierarchy#1"/>
    <dgm:cxn modelId="{75D5330D-51DB-174C-978A-BF61C70D4AAE}" type="presParOf" srcId="{A9D2AEB4-8D95-4088-94B3-E9DF41816C14}" destId="{1F01FB01-79C0-4D58-AA3B-688B96C9C209}" srcOrd="0" destOrd="0" presId="urn:microsoft.com/office/officeart/2008/layout/HorizontalMultiLevelHierarchy#1"/>
    <dgm:cxn modelId="{34A260B8-4645-D347-864B-CC466487BE10}" type="presParOf" srcId="{CD009FA0-54DB-47F5-AEE7-9EBF66FA8FBB}" destId="{9C80EF39-343C-4F4C-8921-91D54C63B976}" srcOrd="7" destOrd="0" presId="urn:microsoft.com/office/officeart/2008/layout/HorizontalMultiLevelHierarchy#1"/>
    <dgm:cxn modelId="{ED9A7358-BF79-574E-9E47-44B2899102BF}" type="presParOf" srcId="{9C80EF39-343C-4F4C-8921-91D54C63B976}" destId="{139B8A28-BA33-4117-BB41-D52CCEAC04C5}" srcOrd="0" destOrd="0" presId="urn:microsoft.com/office/officeart/2008/layout/HorizontalMultiLevelHierarchy#1"/>
    <dgm:cxn modelId="{85CCE90E-722F-B94D-8F31-CB8671962E46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25332" custScaleY="24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1025383E-F633-324F-8A0E-769A42068146}" type="presOf" srcId="{E36AC6A7-F9AA-4682-830A-080644BC3105}" destId="{50668DE7-9948-4DB8-9F78-572BDEC7EF8C}" srcOrd="0" destOrd="0" presId="urn:microsoft.com/office/officeart/2008/layout/HorizontalMultiLevelHierarchy#1"/>
    <dgm:cxn modelId="{DC9EB886-8797-5841-B46A-D4CD863F4F62}" type="presOf" srcId="{8DD50F9D-FE81-48D9-8CE4-DFF23423D8BC}" destId="{B259FCB9-ABEB-40FE-9452-63DACF82E42A}" srcOrd="1" destOrd="0" presId="urn:microsoft.com/office/officeart/2008/layout/HorizontalMultiLevelHierarchy#1"/>
    <dgm:cxn modelId="{2D162D81-3488-D940-A32F-1DB543E044AB}" type="presOf" srcId="{74A6CC8D-18B3-44C7-AE03-EF543B4F3E22}" destId="{8FDD8224-612E-4D18-9D3A-216E5928768C}" srcOrd="0" destOrd="0" presId="urn:microsoft.com/office/officeart/2008/layout/HorizontalMultiLevelHierarchy#1"/>
    <dgm:cxn modelId="{423F2F0B-EE37-DE44-B663-8BA8DEB29EBC}" type="presOf" srcId="{73E4ABDF-EBF9-4306-AA16-19E4978642E8}" destId="{C0BB8BF2-CCBE-47B5-9A30-ACD9461A6D2E}" srcOrd="0" destOrd="0" presId="urn:microsoft.com/office/officeart/2008/layout/HorizontalMultiLevelHierarchy#1"/>
    <dgm:cxn modelId="{1D77A51D-95C7-F341-84E5-EC6058AF8E82}" type="presOf" srcId="{2FA967C5-9CDF-4F2A-BC0C-5A3548AC5C4D}" destId="{99937229-FB4F-4A6C-A5D3-ABE37A1AAF37}" srcOrd="0" destOrd="0" presId="urn:microsoft.com/office/officeart/2008/layout/HorizontalMultiLevelHierarchy#1"/>
    <dgm:cxn modelId="{F8D801FA-A06B-264B-8EF5-69F8E7FDF501}" type="presOf" srcId="{E36AC6A7-F9AA-4682-830A-080644BC3105}" destId="{0870E7DA-0FA1-4F1E-9BBD-921D95DAED35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86742721-364F-BF4B-B51A-97C25BC7F0DC}" type="presOf" srcId="{74A6CC8D-18B3-44C7-AE03-EF543B4F3E22}" destId="{A7684385-1E4F-4457-B1AB-158EF7708AD0}" srcOrd="1" destOrd="0" presId="urn:microsoft.com/office/officeart/2008/layout/HorizontalMultiLevelHierarchy#1"/>
    <dgm:cxn modelId="{690AC876-61F0-3341-9708-A24BB7EBAA6B}" type="presOf" srcId="{8DD50F9D-FE81-48D9-8CE4-DFF23423D8BC}" destId="{AD95D6FF-000B-497F-9F1B-DA5D835ED5ED}" srcOrd="0" destOrd="0" presId="urn:microsoft.com/office/officeart/2008/layout/HorizontalMultiLevelHierarchy#1"/>
    <dgm:cxn modelId="{372F1B55-190D-F348-83AB-C656662BE4E2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A146036E-C968-2B43-9146-37BADE328371}" type="presOf" srcId="{4B803C29-6CBF-4003-BBEC-232FC9826177}" destId="{12FC50FE-73DA-44F5-BD72-A99896E335C0}" srcOrd="0" destOrd="0" presId="urn:microsoft.com/office/officeart/2008/layout/HorizontalMultiLevelHierarchy#1"/>
    <dgm:cxn modelId="{7C50E5B7-B658-DB43-AF61-98739E88F681}" type="presOf" srcId="{67575A93-6307-4896-BCEA-5DFF16E31A0C}" destId="{5AFE789F-01BA-40D4-A60F-0FDD98A65223}" srcOrd="0" destOrd="0" presId="urn:microsoft.com/office/officeart/2008/layout/HorizontalMultiLevelHierarchy#1"/>
    <dgm:cxn modelId="{1736364B-0593-4047-94F8-7AF6F197E86E}" type="presParOf" srcId="{5BA662CB-8C2E-47B8-9F1B-FEF9798A0549}" destId="{7799F25F-C635-431E-8595-5FDDDAEB75C2}" srcOrd="0" destOrd="0" presId="urn:microsoft.com/office/officeart/2008/layout/HorizontalMultiLevelHierarchy#1"/>
    <dgm:cxn modelId="{C47F7204-4F88-0244-86D6-6242A3B96595}" type="presParOf" srcId="{7799F25F-C635-431E-8595-5FDDDAEB75C2}" destId="{12FC50FE-73DA-44F5-BD72-A99896E335C0}" srcOrd="0" destOrd="0" presId="urn:microsoft.com/office/officeart/2008/layout/HorizontalMultiLevelHierarchy#1"/>
    <dgm:cxn modelId="{CB295885-7069-2F4A-BAE6-A5882F471347}" type="presParOf" srcId="{7799F25F-C635-431E-8595-5FDDDAEB75C2}" destId="{CD009FA0-54DB-47F5-AEE7-9EBF66FA8FBB}" srcOrd="1" destOrd="0" presId="urn:microsoft.com/office/officeart/2008/layout/HorizontalMultiLevelHierarchy#1"/>
    <dgm:cxn modelId="{60B02AF7-9C18-7B4B-AC6C-574544A24564}" type="presParOf" srcId="{CD009FA0-54DB-47F5-AEE7-9EBF66FA8FBB}" destId="{AD95D6FF-000B-497F-9F1B-DA5D835ED5ED}" srcOrd="0" destOrd="0" presId="urn:microsoft.com/office/officeart/2008/layout/HorizontalMultiLevelHierarchy#1"/>
    <dgm:cxn modelId="{5B91D26E-EAE8-3043-A4E8-F05F0CB86108}" type="presParOf" srcId="{AD95D6FF-000B-497F-9F1B-DA5D835ED5ED}" destId="{B259FCB9-ABEB-40FE-9452-63DACF82E42A}" srcOrd="0" destOrd="0" presId="urn:microsoft.com/office/officeart/2008/layout/HorizontalMultiLevelHierarchy#1"/>
    <dgm:cxn modelId="{FF4DCE2F-564F-674D-99E9-514D7EA236D6}" type="presParOf" srcId="{CD009FA0-54DB-47F5-AEE7-9EBF66FA8FBB}" destId="{A55B1247-C1B7-438B-A790-D021656FB896}" srcOrd="1" destOrd="0" presId="urn:microsoft.com/office/officeart/2008/layout/HorizontalMultiLevelHierarchy#1"/>
    <dgm:cxn modelId="{F2174D70-1123-574B-92C9-74CFF1601B51}" type="presParOf" srcId="{A55B1247-C1B7-438B-A790-D021656FB896}" destId="{5AFE789F-01BA-40D4-A60F-0FDD98A65223}" srcOrd="0" destOrd="0" presId="urn:microsoft.com/office/officeart/2008/layout/HorizontalMultiLevelHierarchy#1"/>
    <dgm:cxn modelId="{CF60F3BD-8F9B-3344-A306-6228B8B5C4AB}" type="presParOf" srcId="{A55B1247-C1B7-438B-A790-D021656FB896}" destId="{972272C4-EC69-49BE-8B9A-C900CA14275C}" srcOrd="1" destOrd="0" presId="urn:microsoft.com/office/officeart/2008/layout/HorizontalMultiLevelHierarchy#1"/>
    <dgm:cxn modelId="{A3CD6EE7-9CC6-504D-B4A0-A19A05734DD3}" type="presParOf" srcId="{CD009FA0-54DB-47F5-AEE7-9EBF66FA8FBB}" destId="{50668DE7-9948-4DB8-9F78-572BDEC7EF8C}" srcOrd="2" destOrd="0" presId="urn:microsoft.com/office/officeart/2008/layout/HorizontalMultiLevelHierarchy#1"/>
    <dgm:cxn modelId="{7FB6F697-FE46-A742-9136-49762A30C311}" type="presParOf" srcId="{50668DE7-9948-4DB8-9F78-572BDEC7EF8C}" destId="{0870E7DA-0FA1-4F1E-9BBD-921D95DAED35}" srcOrd="0" destOrd="0" presId="urn:microsoft.com/office/officeart/2008/layout/HorizontalMultiLevelHierarchy#1"/>
    <dgm:cxn modelId="{5A6BC71C-2C3A-0248-93EF-605F8AA761DC}" type="presParOf" srcId="{CD009FA0-54DB-47F5-AEE7-9EBF66FA8FBB}" destId="{15F5D5BE-5E29-46E2-ADA2-1E6ADB794C85}" srcOrd="3" destOrd="0" presId="urn:microsoft.com/office/officeart/2008/layout/HorizontalMultiLevelHierarchy#1"/>
    <dgm:cxn modelId="{5C94594F-AD49-074B-8C16-79C525628D8F}" type="presParOf" srcId="{15F5D5BE-5E29-46E2-ADA2-1E6ADB794C85}" destId="{C0BB8BF2-CCBE-47B5-9A30-ACD9461A6D2E}" srcOrd="0" destOrd="0" presId="urn:microsoft.com/office/officeart/2008/layout/HorizontalMultiLevelHierarchy#1"/>
    <dgm:cxn modelId="{87C0F538-AE99-BE4A-AC4E-520D6C3A64F1}" type="presParOf" srcId="{15F5D5BE-5E29-46E2-ADA2-1E6ADB794C85}" destId="{071509ED-96E8-4CCE-8762-9FD14F86513C}" srcOrd="1" destOrd="0" presId="urn:microsoft.com/office/officeart/2008/layout/HorizontalMultiLevelHierarchy#1"/>
    <dgm:cxn modelId="{A1538EF2-4D3B-2F47-B7A0-28ECC62C00F9}" type="presParOf" srcId="{CD009FA0-54DB-47F5-AEE7-9EBF66FA8FBB}" destId="{8FDD8224-612E-4D18-9D3A-216E5928768C}" srcOrd="4" destOrd="0" presId="urn:microsoft.com/office/officeart/2008/layout/HorizontalMultiLevelHierarchy#1"/>
    <dgm:cxn modelId="{581EC782-83EC-5140-98CE-9304E2E26B59}" type="presParOf" srcId="{8FDD8224-612E-4D18-9D3A-216E5928768C}" destId="{A7684385-1E4F-4457-B1AB-158EF7708AD0}" srcOrd="0" destOrd="0" presId="urn:microsoft.com/office/officeart/2008/layout/HorizontalMultiLevelHierarchy#1"/>
    <dgm:cxn modelId="{7C3F2A3F-8851-3440-A50B-B8B74DE7F789}" type="presParOf" srcId="{CD009FA0-54DB-47F5-AEE7-9EBF66FA8FBB}" destId="{5252D690-818A-41A0-A586-AD5A7E13A4D1}" srcOrd="5" destOrd="0" presId="urn:microsoft.com/office/officeart/2008/layout/HorizontalMultiLevelHierarchy#1"/>
    <dgm:cxn modelId="{2DD74094-687A-744E-8499-034143F18EDA}" type="presParOf" srcId="{5252D690-818A-41A0-A586-AD5A7E13A4D1}" destId="{99937229-FB4F-4A6C-A5D3-ABE37A1AAF37}" srcOrd="0" destOrd="0" presId="urn:microsoft.com/office/officeart/2008/layout/HorizontalMultiLevelHierarchy#1"/>
    <dgm:cxn modelId="{2A06252E-3B1B-0D4E-92FC-17A5875253E7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25332" custScaleY="24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97511F56-C011-244F-AB2B-212DCF7435C7}" type="presOf" srcId="{74A6CC8D-18B3-44C7-AE03-EF543B4F3E22}" destId="{8FDD8224-612E-4D18-9D3A-216E5928768C}" srcOrd="0" destOrd="0" presId="urn:microsoft.com/office/officeart/2008/layout/HorizontalMultiLevelHierarchy#1"/>
    <dgm:cxn modelId="{16E93A8A-EB63-DA48-9D4D-40114A9E4EDD}" type="presOf" srcId="{2FA967C5-9CDF-4F2A-BC0C-5A3548AC5C4D}" destId="{99937229-FB4F-4A6C-A5D3-ABE37A1AAF37}" srcOrd="0" destOrd="0" presId="urn:microsoft.com/office/officeart/2008/layout/HorizontalMultiLevelHierarchy#1"/>
    <dgm:cxn modelId="{CFD682FC-49D4-C341-8EF7-C26C3A93E777}" type="presOf" srcId="{7922CA45-45F3-4A46-9285-48C6AB472A84}" destId="{5BA662CB-8C2E-47B8-9F1B-FEF9798A0549}" srcOrd="0" destOrd="0" presId="urn:microsoft.com/office/officeart/2008/layout/HorizontalMultiLevelHierarchy#1"/>
    <dgm:cxn modelId="{177DAF09-A1E9-0C4D-9401-623F1EF77296}" type="presOf" srcId="{8DD50F9D-FE81-48D9-8CE4-DFF23423D8BC}" destId="{B259FCB9-ABEB-40FE-9452-63DACF82E42A}" srcOrd="1" destOrd="0" presId="urn:microsoft.com/office/officeart/2008/layout/HorizontalMultiLevelHierarchy#1"/>
    <dgm:cxn modelId="{9BA8916F-124D-044F-A655-99D93FACD9F9}" type="presOf" srcId="{74A6CC8D-18B3-44C7-AE03-EF543B4F3E22}" destId="{A7684385-1E4F-4457-B1AB-158EF7708AD0}" srcOrd="1" destOrd="0" presId="urn:microsoft.com/office/officeart/2008/layout/HorizontalMultiLevelHierarchy#1"/>
    <dgm:cxn modelId="{FBC3F26C-DADE-C64B-9B06-2B2D76EF7FBE}" type="presOf" srcId="{8DD50F9D-FE81-48D9-8CE4-DFF23423D8BC}" destId="{AD95D6FF-000B-497F-9F1B-DA5D835ED5ED}" srcOrd="0" destOrd="0" presId="urn:microsoft.com/office/officeart/2008/layout/HorizontalMultiLevelHierarchy#1"/>
    <dgm:cxn modelId="{2722D51E-4E17-CB42-8F44-A09D73B12D09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5F7AC6BA-6A2D-A74A-89BE-83894ED792F9}" type="presOf" srcId="{67575A93-6307-4896-BCEA-5DFF16E31A0C}" destId="{5AFE789F-01BA-40D4-A60F-0FDD98A65223}" srcOrd="0" destOrd="0" presId="urn:microsoft.com/office/officeart/2008/layout/HorizontalMultiLevelHierarchy#1"/>
    <dgm:cxn modelId="{EDF1CAD3-9CF4-0F41-B267-535BA49D4454}" type="presOf" srcId="{E36AC6A7-F9AA-4682-830A-080644BC3105}" destId="{0870E7DA-0FA1-4F1E-9BBD-921D95DAED35}" srcOrd="1" destOrd="0" presId="urn:microsoft.com/office/officeart/2008/layout/HorizontalMultiLevelHierarchy#1"/>
    <dgm:cxn modelId="{91D56953-AE24-1348-B093-3416F7DCAD02}" type="presOf" srcId="{E36AC6A7-F9AA-4682-830A-080644BC3105}" destId="{50668DE7-9948-4DB8-9F78-572BDEC7EF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3CD6CB0-1CCA-EF4A-9497-18B08809E226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0F97D615-C993-2F47-9C00-2A8E03911057}" type="presParOf" srcId="{5BA662CB-8C2E-47B8-9F1B-FEF9798A0549}" destId="{7799F25F-C635-431E-8595-5FDDDAEB75C2}" srcOrd="0" destOrd="0" presId="urn:microsoft.com/office/officeart/2008/layout/HorizontalMultiLevelHierarchy#1"/>
    <dgm:cxn modelId="{DC4DA142-260F-7C4C-94AF-0D922FC8C42D}" type="presParOf" srcId="{7799F25F-C635-431E-8595-5FDDDAEB75C2}" destId="{12FC50FE-73DA-44F5-BD72-A99896E335C0}" srcOrd="0" destOrd="0" presId="urn:microsoft.com/office/officeart/2008/layout/HorizontalMultiLevelHierarchy#1"/>
    <dgm:cxn modelId="{8EE58F82-0F7D-B44A-A297-DD568D650AEA}" type="presParOf" srcId="{7799F25F-C635-431E-8595-5FDDDAEB75C2}" destId="{CD009FA0-54DB-47F5-AEE7-9EBF66FA8FBB}" srcOrd="1" destOrd="0" presId="urn:microsoft.com/office/officeart/2008/layout/HorizontalMultiLevelHierarchy#1"/>
    <dgm:cxn modelId="{A0E83467-C7B6-1E4C-9F7B-13C3C694EDF0}" type="presParOf" srcId="{CD009FA0-54DB-47F5-AEE7-9EBF66FA8FBB}" destId="{AD95D6FF-000B-497F-9F1B-DA5D835ED5ED}" srcOrd="0" destOrd="0" presId="urn:microsoft.com/office/officeart/2008/layout/HorizontalMultiLevelHierarchy#1"/>
    <dgm:cxn modelId="{EE6CBD45-9AF5-AE45-9DC5-822CB989A232}" type="presParOf" srcId="{AD95D6FF-000B-497F-9F1B-DA5D835ED5ED}" destId="{B259FCB9-ABEB-40FE-9452-63DACF82E42A}" srcOrd="0" destOrd="0" presId="urn:microsoft.com/office/officeart/2008/layout/HorizontalMultiLevelHierarchy#1"/>
    <dgm:cxn modelId="{6978DE97-D470-8F47-8C36-AD2A2C8AD0B7}" type="presParOf" srcId="{CD009FA0-54DB-47F5-AEE7-9EBF66FA8FBB}" destId="{A55B1247-C1B7-438B-A790-D021656FB896}" srcOrd="1" destOrd="0" presId="urn:microsoft.com/office/officeart/2008/layout/HorizontalMultiLevelHierarchy#1"/>
    <dgm:cxn modelId="{4789D7DD-A158-4743-96B5-6B1272C71C7B}" type="presParOf" srcId="{A55B1247-C1B7-438B-A790-D021656FB896}" destId="{5AFE789F-01BA-40D4-A60F-0FDD98A65223}" srcOrd="0" destOrd="0" presId="urn:microsoft.com/office/officeart/2008/layout/HorizontalMultiLevelHierarchy#1"/>
    <dgm:cxn modelId="{B01229B9-FD63-354D-8986-EB1CFBC8157A}" type="presParOf" srcId="{A55B1247-C1B7-438B-A790-D021656FB896}" destId="{972272C4-EC69-49BE-8B9A-C900CA14275C}" srcOrd="1" destOrd="0" presId="urn:microsoft.com/office/officeart/2008/layout/HorizontalMultiLevelHierarchy#1"/>
    <dgm:cxn modelId="{6D666EDD-F4B9-7E46-8DD8-E3E3D6AC3860}" type="presParOf" srcId="{CD009FA0-54DB-47F5-AEE7-9EBF66FA8FBB}" destId="{50668DE7-9948-4DB8-9F78-572BDEC7EF8C}" srcOrd="2" destOrd="0" presId="urn:microsoft.com/office/officeart/2008/layout/HorizontalMultiLevelHierarchy#1"/>
    <dgm:cxn modelId="{5F476D8A-30B9-B04D-AD5D-4A99697B9F36}" type="presParOf" srcId="{50668DE7-9948-4DB8-9F78-572BDEC7EF8C}" destId="{0870E7DA-0FA1-4F1E-9BBD-921D95DAED35}" srcOrd="0" destOrd="0" presId="urn:microsoft.com/office/officeart/2008/layout/HorizontalMultiLevelHierarchy#1"/>
    <dgm:cxn modelId="{DFFB94F5-41EF-9D45-B7AE-82A4594312A6}" type="presParOf" srcId="{CD009FA0-54DB-47F5-AEE7-9EBF66FA8FBB}" destId="{15F5D5BE-5E29-46E2-ADA2-1E6ADB794C85}" srcOrd="3" destOrd="0" presId="urn:microsoft.com/office/officeart/2008/layout/HorizontalMultiLevelHierarchy#1"/>
    <dgm:cxn modelId="{3838F2B5-D39D-6348-8E95-FE08A1333B1C}" type="presParOf" srcId="{15F5D5BE-5E29-46E2-ADA2-1E6ADB794C85}" destId="{C0BB8BF2-CCBE-47B5-9A30-ACD9461A6D2E}" srcOrd="0" destOrd="0" presId="urn:microsoft.com/office/officeart/2008/layout/HorizontalMultiLevelHierarchy#1"/>
    <dgm:cxn modelId="{C937A704-3512-594E-83EA-80CA70803D14}" type="presParOf" srcId="{15F5D5BE-5E29-46E2-ADA2-1E6ADB794C85}" destId="{071509ED-96E8-4CCE-8762-9FD14F86513C}" srcOrd="1" destOrd="0" presId="urn:microsoft.com/office/officeart/2008/layout/HorizontalMultiLevelHierarchy#1"/>
    <dgm:cxn modelId="{14468938-3EA9-7F43-984C-42E6FF7B4688}" type="presParOf" srcId="{CD009FA0-54DB-47F5-AEE7-9EBF66FA8FBB}" destId="{8FDD8224-612E-4D18-9D3A-216E5928768C}" srcOrd="4" destOrd="0" presId="urn:microsoft.com/office/officeart/2008/layout/HorizontalMultiLevelHierarchy#1"/>
    <dgm:cxn modelId="{7425E830-252E-6544-8F23-345C59FD7DC0}" type="presParOf" srcId="{8FDD8224-612E-4D18-9D3A-216E5928768C}" destId="{A7684385-1E4F-4457-B1AB-158EF7708AD0}" srcOrd="0" destOrd="0" presId="urn:microsoft.com/office/officeart/2008/layout/HorizontalMultiLevelHierarchy#1"/>
    <dgm:cxn modelId="{0C525189-33C7-5147-84C9-29044A16C542}" type="presParOf" srcId="{CD009FA0-54DB-47F5-AEE7-9EBF66FA8FBB}" destId="{5252D690-818A-41A0-A586-AD5A7E13A4D1}" srcOrd="5" destOrd="0" presId="urn:microsoft.com/office/officeart/2008/layout/HorizontalMultiLevelHierarchy#1"/>
    <dgm:cxn modelId="{F63AC5FA-4D3A-BB4D-BE77-C99DFD7F3471}" type="presParOf" srcId="{5252D690-818A-41A0-A586-AD5A7E13A4D1}" destId="{99937229-FB4F-4A6C-A5D3-ABE37A1AAF37}" srcOrd="0" destOrd="0" presId="urn:microsoft.com/office/officeart/2008/layout/HorizontalMultiLevelHierarchy#1"/>
    <dgm:cxn modelId="{CC3FBA56-7525-6E44-B879-27D5781ADDF1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25332" custScaleY="24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41E7322D-0B60-EB40-8793-DE96825F2C8A}" type="presOf" srcId="{E36AC6A7-F9AA-4682-830A-080644BC3105}" destId="{0870E7DA-0FA1-4F1E-9BBD-921D95DAED35}" srcOrd="1" destOrd="0" presId="urn:microsoft.com/office/officeart/2008/layout/HorizontalMultiLevelHierarchy#1"/>
    <dgm:cxn modelId="{DF25A225-51A4-8647-B1A7-98D2CC6B911D}" type="presOf" srcId="{E36AC6A7-F9AA-4682-830A-080644BC3105}" destId="{50668DE7-9948-4DB8-9F78-572BDEC7EF8C}" srcOrd="0" destOrd="0" presId="urn:microsoft.com/office/officeart/2008/layout/HorizontalMultiLevelHierarchy#1"/>
    <dgm:cxn modelId="{0BEAA562-47D3-6248-B2E3-2FD3541A6C50}" type="presOf" srcId="{7922CA45-45F3-4A46-9285-48C6AB472A84}" destId="{5BA662CB-8C2E-47B8-9F1B-FEF9798A0549}" srcOrd="0" destOrd="0" presId="urn:microsoft.com/office/officeart/2008/layout/HorizontalMultiLevelHierarchy#1"/>
    <dgm:cxn modelId="{F788BFC3-990E-5A45-BB5F-1435399DA469}" type="presOf" srcId="{73E4ABDF-EBF9-4306-AA16-19E4978642E8}" destId="{C0BB8BF2-CCBE-47B5-9A30-ACD9461A6D2E}" srcOrd="0" destOrd="0" presId="urn:microsoft.com/office/officeart/2008/layout/HorizontalMultiLevelHierarchy#1"/>
    <dgm:cxn modelId="{78BD5AE7-9B9A-2047-814E-12A5841CEC51}" type="presOf" srcId="{8DD50F9D-FE81-48D9-8CE4-DFF23423D8BC}" destId="{B259FCB9-ABEB-40FE-9452-63DACF82E42A}" srcOrd="1" destOrd="0" presId="urn:microsoft.com/office/officeart/2008/layout/HorizontalMultiLevelHierarchy#1"/>
    <dgm:cxn modelId="{64A6513D-6461-BC41-9CFA-7EB5DFABFD4A}" type="presOf" srcId="{2FA967C5-9CDF-4F2A-BC0C-5A3548AC5C4D}" destId="{99937229-FB4F-4A6C-A5D3-ABE37A1AAF37}" srcOrd="0" destOrd="0" presId="urn:microsoft.com/office/officeart/2008/layout/HorizontalMultiLevelHierarchy#1"/>
    <dgm:cxn modelId="{A8258C79-9425-8E42-825E-02546157062D}" type="presOf" srcId="{8DD50F9D-FE81-48D9-8CE4-DFF23423D8BC}" destId="{AD95D6FF-000B-497F-9F1B-DA5D835ED5ED}" srcOrd="0" destOrd="0" presId="urn:microsoft.com/office/officeart/2008/layout/HorizontalMultiLevelHierarchy#1"/>
    <dgm:cxn modelId="{F51FEC35-8538-D44A-BAB4-854924CEF850}" type="presOf" srcId="{74A6CC8D-18B3-44C7-AE03-EF543B4F3E22}" destId="{8FDD8224-612E-4D18-9D3A-216E5928768C}" srcOrd="0" destOrd="0" presId="urn:microsoft.com/office/officeart/2008/layout/HorizontalMultiLevelHierarchy#1"/>
    <dgm:cxn modelId="{A7068231-C22D-EA4B-9BC7-D2CE45372214}" type="presOf" srcId="{74A6CC8D-18B3-44C7-AE03-EF543B4F3E22}" destId="{A7684385-1E4F-4457-B1AB-158EF7708AD0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0D450B0D-0301-794B-A9D1-7D3ED7471817}" type="presOf" srcId="{4B803C29-6CBF-4003-BBEC-232FC9826177}" destId="{12FC50FE-73DA-44F5-BD72-A99896E335C0}" srcOrd="0" destOrd="0" presId="urn:microsoft.com/office/officeart/2008/layout/HorizontalMultiLevelHierarchy#1"/>
    <dgm:cxn modelId="{A212D028-88B1-E946-959E-3740D777E31F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4B7A176-6330-BC4A-A369-B674F7BFA0D1}" type="presParOf" srcId="{5BA662CB-8C2E-47B8-9F1B-FEF9798A0549}" destId="{7799F25F-C635-431E-8595-5FDDDAEB75C2}" srcOrd="0" destOrd="0" presId="urn:microsoft.com/office/officeart/2008/layout/HorizontalMultiLevelHierarchy#1"/>
    <dgm:cxn modelId="{B39FFC88-36CF-3E4E-BBC2-724E03169720}" type="presParOf" srcId="{7799F25F-C635-431E-8595-5FDDDAEB75C2}" destId="{12FC50FE-73DA-44F5-BD72-A99896E335C0}" srcOrd="0" destOrd="0" presId="urn:microsoft.com/office/officeart/2008/layout/HorizontalMultiLevelHierarchy#1"/>
    <dgm:cxn modelId="{A54A0046-7E33-454C-A8EC-8FED37C1499A}" type="presParOf" srcId="{7799F25F-C635-431E-8595-5FDDDAEB75C2}" destId="{CD009FA0-54DB-47F5-AEE7-9EBF66FA8FBB}" srcOrd="1" destOrd="0" presId="urn:microsoft.com/office/officeart/2008/layout/HorizontalMultiLevelHierarchy#1"/>
    <dgm:cxn modelId="{3284742A-402E-9444-B9B9-4519D4094A1B}" type="presParOf" srcId="{CD009FA0-54DB-47F5-AEE7-9EBF66FA8FBB}" destId="{AD95D6FF-000B-497F-9F1B-DA5D835ED5ED}" srcOrd="0" destOrd="0" presId="urn:microsoft.com/office/officeart/2008/layout/HorizontalMultiLevelHierarchy#1"/>
    <dgm:cxn modelId="{C743EB82-C272-D84C-A0CF-18C682144EC7}" type="presParOf" srcId="{AD95D6FF-000B-497F-9F1B-DA5D835ED5ED}" destId="{B259FCB9-ABEB-40FE-9452-63DACF82E42A}" srcOrd="0" destOrd="0" presId="urn:microsoft.com/office/officeart/2008/layout/HorizontalMultiLevelHierarchy#1"/>
    <dgm:cxn modelId="{74D4E82F-380B-6746-98B9-5331FD21AD9A}" type="presParOf" srcId="{CD009FA0-54DB-47F5-AEE7-9EBF66FA8FBB}" destId="{A55B1247-C1B7-438B-A790-D021656FB896}" srcOrd="1" destOrd="0" presId="urn:microsoft.com/office/officeart/2008/layout/HorizontalMultiLevelHierarchy#1"/>
    <dgm:cxn modelId="{CE0A6135-0B88-CC4F-8B8D-9907C4568C8E}" type="presParOf" srcId="{A55B1247-C1B7-438B-A790-D021656FB896}" destId="{5AFE789F-01BA-40D4-A60F-0FDD98A65223}" srcOrd="0" destOrd="0" presId="urn:microsoft.com/office/officeart/2008/layout/HorizontalMultiLevelHierarchy#1"/>
    <dgm:cxn modelId="{1D16A1E5-1CD5-8243-B63D-B81139165AB5}" type="presParOf" srcId="{A55B1247-C1B7-438B-A790-D021656FB896}" destId="{972272C4-EC69-49BE-8B9A-C900CA14275C}" srcOrd="1" destOrd="0" presId="urn:microsoft.com/office/officeart/2008/layout/HorizontalMultiLevelHierarchy#1"/>
    <dgm:cxn modelId="{9C167453-E878-CC44-938A-E302253C319F}" type="presParOf" srcId="{CD009FA0-54DB-47F5-AEE7-9EBF66FA8FBB}" destId="{50668DE7-9948-4DB8-9F78-572BDEC7EF8C}" srcOrd="2" destOrd="0" presId="urn:microsoft.com/office/officeart/2008/layout/HorizontalMultiLevelHierarchy#1"/>
    <dgm:cxn modelId="{208FBB8B-603B-1941-BFBD-FB199D3621D9}" type="presParOf" srcId="{50668DE7-9948-4DB8-9F78-572BDEC7EF8C}" destId="{0870E7DA-0FA1-4F1E-9BBD-921D95DAED35}" srcOrd="0" destOrd="0" presId="urn:microsoft.com/office/officeart/2008/layout/HorizontalMultiLevelHierarchy#1"/>
    <dgm:cxn modelId="{0C760C25-5264-A549-AF4F-CA748735D6DA}" type="presParOf" srcId="{CD009FA0-54DB-47F5-AEE7-9EBF66FA8FBB}" destId="{15F5D5BE-5E29-46E2-ADA2-1E6ADB794C85}" srcOrd="3" destOrd="0" presId="urn:microsoft.com/office/officeart/2008/layout/HorizontalMultiLevelHierarchy#1"/>
    <dgm:cxn modelId="{C9FC1F5E-DC89-074B-BC37-3414B326C163}" type="presParOf" srcId="{15F5D5BE-5E29-46E2-ADA2-1E6ADB794C85}" destId="{C0BB8BF2-CCBE-47B5-9A30-ACD9461A6D2E}" srcOrd="0" destOrd="0" presId="urn:microsoft.com/office/officeart/2008/layout/HorizontalMultiLevelHierarchy#1"/>
    <dgm:cxn modelId="{5AD393B8-47C4-744E-B142-4D068F8A81C3}" type="presParOf" srcId="{15F5D5BE-5E29-46E2-ADA2-1E6ADB794C85}" destId="{071509ED-96E8-4CCE-8762-9FD14F86513C}" srcOrd="1" destOrd="0" presId="urn:microsoft.com/office/officeart/2008/layout/HorizontalMultiLevelHierarchy#1"/>
    <dgm:cxn modelId="{AB698459-C4C5-AE41-842B-8270624243B7}" type="presParOf" srcId="{CD009FA0-54DB-47F5-AEE7-9EBF66FA8FBB}" destId="{8FDD8224-612E-4D18-9D3A-216E5928768C}" srcOrd="4" destOrd="0" presId="urn:microsoft.com/office/officeart/2008/layout/HorizontalMultiLevelHierarchy#1"/>
    <dgm:cxn modelId="{E84520AA-213D-C24C-9C12-312206F18E32}" type="presParOf" srcId="{8FDD8224-612E-4D18-9D3A-216E5928768C}" destId="{A7684385-1E4F-4457-B1AB-158EF7708AD0}" srcOrd="0" destOrd="0" presId="urn:microsoft.com/office/officeart/2008/layout/HorizontalMultiLevelHierarchy#1"/>
    <dgm:cxn modelId="{05D006B0-A3EB-A64E-B300-C24C962A50A2}" type="presParOf" srcId="{CD009FA0-54DB-47F5-AEE7-9EBF66FA8FBB}" destId="{5252D690-818A-41A0-A586-AD5A7E13A4D1}" srcOrd="5" destOrd="0" presId="urn:microsoft.com/office/officeart/2008/layout/HorizontalMultiLevelHierarchy#1"/>
    <dgm:cxn modelId="{A71D0013-212C-C648-ACF5-93A8025324C1}" type="presParOf" srcId="{5252D690-818A-41A0-A586-AD5A7E13A4D1}" destId="{99937229-FB4F-4A6C-A5D3-ABE37A1AAF37}" srcOrd="0" destOrd="0" presId="urn:microsoft.com/office/officeart/2008/layout/HorizontalMultiLevelHierarchy#1"/>
    <dgm:cxn modelId="{EE0250D7-C0DE-E24D-BD6A-CC3BF10854FB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25332" custScaleY="24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6B07CAF8-345B-5445-8EB8-B89803CA7133}" type="presOf" srcId="{4B803C29-6CBF-4003-BBEC-232FC9826177}" destId="{12FC50FE-73DA-44F5-BD72-A99896E335C0}" srcOrd="0" destOrd="0" presId="urn:microsoft.com/office/officeart/2008/layout/HorizontalMultiLevelHierarchy#1"/>
    <dgm:cxn modelId="{BD8B97BF-7DCD-634A-ACEB-A4FE3C36EF5E}" type="presOf" srcId="{67575A93-6307-4896-BCEA-5DFF16E31A0C}" destId="{5AFE789F-01BA-40D4-A60F-0FDD98A65223}" srcOrd="0" destOrd="0" presId="urn:microsoft.com/office/officeart/2008/layout/HorizontalMultiLevelHierarchy#1"/>
    <dgm:cxn modelId="{5D5FE236-A8DB-2B4F-A6F6-0993E4E9D94E}" type="presOf" srcId="{E36AC6A7-F9AA-4682-830A-080644BC3105}" destId="{0870E7DA-0FA1-4F1E-9BBD-921D95DAED35}" srcOrd="1" destOrd="0" presId="urn:microsoft.com/office/officeart/2008/layout/HorizontalMultiLevelHierarchy#1"/>
    <dgm:cxn modelId="{77250BA2-C93F-E548-BBC9-FF71C8270FCF}" type="presOf" srcId="{74A6CC8D-18B3-44C7-AE03-EF543B4F3E22}" destId="{8FDD8224-612E-4D18-9D3A-216E5928768C}" srcOrd="0" destOrd="0" presId="urn:microsoft.com/office/officeart/2008/layout/HorizontalMultiLevelHierarchy#1"/>
    <dgm:cxn modelId="{DBCBA506-0D1B-C947-A0CF-BFC3E4FD115D}" type="presOf" srcId="{8DD50F9D-FE81-48D9-8CE4-DFF23423D8BC}" destId="{B259FCB9-ABEB-40FE-9452-63DACF82E42A}" srcOrd="1" destOrd="0" presId="urn:microsoft.com/office/officeart/2008/layout/HorizontalMultiLevelHierarchy#1"/>
    <dgm:cxn modelId="{5B77D1B5-4C0E-AF47-A4BB-938A7B0CA978}" type="presOf" srcId="{2FA967C5-9CDF-4F2A-BC0C-5A3548AC5C4D}" destId="{99937229-FB4F-4A6C-A5D3-ABE37A1AAF37}" srcOrd="0" destOrd="0" presId="urn:microsoft.com/office/officeart/2008/layout/HorizontalMultiLevelHierarchy#1"/>
    <dgm:cxn modelId="{28643DC8-6393-104F-9917-FEF820F5DDBA}" type="presOf" srcId="{8DD50F9D-FE81-48D9-8CE4-DFF23423D8BC}" destId="{AD95D6FF-000B-497F-9F1B-DA5D835ED5ED}" srcOrd="0" destOrd="0" presId="urn:microsoft.com/office/officeart/2008/layout/HorizontalMultiLevelHierarchy#1"/>
    <dgm:cxn modelId="{E13B0690-4D8C-F44E-8A7C-C68AD62B8E65}" type="presOf" srcId="{E36AC6A7-F9AA-4682-830A-080644BC3105}" destId="{50668DE7-9948-4DB8-9F78-572BDEC7EF8C}" srcOrd="0" destOrd="0" presId="urn:microsoft.com/office/officeart/2008/layout/HorizontalMultiLevelHierarchy#1"/>
    <dgm:cxn modelId="{F5178691-7A3A-114A-BD7F-29E9B76F1A73}" type="presOf" srcId="{7922CA45-45F3-4A46-9285-48C6AB472A84}" destId="{5BA662CB-8C2E-47B8-9F1B-FEF9798A0549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2FFC77F3-8F00-5647-BBCB-6FE53297C0F9}" type="presOf" srcId="{74A6CC8D-18B3-44C7-AE03-EF543B4F3E22}" destId="{A7684385-1E4F-4457-B1AB-158EF7708AD0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3A5050D-7FED-7748-8425-4B1414767CAF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FA957EF-3B70-404A-BA0E-C4744F240A2A}" type="presParOf" srcId="{5BA662CB-8C2E-47B8-9F1B-FEF9798A0549}" destId="{7799F25F-C635-431E-8595-5FDDDAEB75C2}" srcOrd="0" destOrd="0" presId="urn:microsoft.com/office/officeart/2008/layout/HorizontalMultiLevelHierarchy#1"/>
    <dgm:cxn modelId="{CE9C9819-EE16-EB46-ACBD-C42E13D30A15}" type="presParOf" srcId="{7799F25F-C635-431E-8595-5FDDDAEB75C2}" destId="{12FC50FE-73DA-44F5-BD72-A99896E335C0}" srcOrd="0" destOrd="0" presId="urn:microsoft.com/office/officeart/2008/layout/HorizontalMultiLevelHierarchy#1"/>
    <dgm:cxn modelId="{817C9804-2800-E44F-BAC6-4091E85DF496}" type="presParOf" srcId="{7799F25F-C635-431E-8595-5FDDDAEB75C2}" destId="{CD009FA0-54DB-47F5-AEE7-9EBF66FA8FBB}" srcOrd="1" destOrd="0" presId="urn:microsoft.com/office/officeart/2008/layout/HorizontalMultiLevelHierarchy#1"/>
    <dgm:cxn modelId="{6A30423E-23B4-B94D-9C3A-85374C37348B}" type="presParOf" srcId="{CD009FA0-54DB-47F5-AEE7-9EBF66FA8FBB}" destId="{AD95D6FF-000B-497F-9F1B-DA5D835ED5ED}" srcOrd="0" destOrd="0" presId="urn:microsoft.com/office/officeart/2008/layout/HorizontalMultiLevelHierarchy#1"/>
    <dgm:cxn modelId="{8AA91450-6700-574F-9DA7-14D6121479F1}" type="presParOf" srcId="{AD95D6FF-000B-497F-9F1B-DA5D835ED5ED}" destId="{B259FCB9-ABEB-40FE-9452-63DACF82E42A}" srcOrd="0" destOrd="0" presId="urn:microsoft.com/office/officeart/2008/layout/HorizontalMultiLevelHierarchy#1"/>
    <dgm:cxn modelId="{B730C119-A85E-7C4C-A918-40A35F0835CB}" type="presParOf" srcId="{CD009FA0-54DB-47F5-AEE7-9EBF66FA8FBB}" destId="{A55B1247-C1B7-438B-A790-D021656FB896}" srcOrd="1" destOrd="0" presId="urn:microsoft.com/office/officeart/2008/layout/HorizontalMultiLevelHierarchy#1"/>
    <dgm:cxn modelId="{0368B8CE-F545-9947-A201-89B8FD39E9A6}" type="presParOf" srcId="{A55B1247-C1B7-438B-A790-D021656FB896}" destId="{5AFE789F-01BA-40D4-A60F-0FDD98A65223}" srcOrd="0" destOrd="0" presId="urn:microsoft.com/office/officeart/2008/layout/HorizontalMultiLevelHierarchy#1"/>
    <dgm:cxn modelId="{AA75494B-9760-DB4D-94A3-C64B7787C931}" type="presParOf" srcId="{A55B1247-C1B7-438B-A790-D021656FB896}" destId="{972272C4-EC69-49BE-8B9A-C900CA14275C}" srcOrd="1" destOrd="0" presId="urn:microsoft.com/office/officeart/2008/layout/HorizontalMultiLevelHierarchy#1"/>
    <dgm:cxn modelId="{1A3A54A3-11DD-F242-B651-B5C68330DF97}" type="presParOf" srcId="{CD009FA0-54DB-47F5-AEE7-9EBF66FA8FBB}" destId="{50668DE7-9948-4DB8-9F78-572BDEC7EF8C}" srcOrd="2" destOrd="0" presId="urn:microsoft.com/office/officeart/2008/layout/HorizontalMultiLevelHierarchy#1"/>
    <dgm:cxn modelId="{AEBA5580-67E3-634E-9C0F-1910259C07FE}" type="presParOf" srcId="{50668DE7-9948-4DB8-9F78-572BDEC7EF8C}" destId="{0870E7DA-0FA1-4F1E-9BBD-921D95DAED35}" srcOrd="0" destOrd="0" presId="urn:microsoft.com/office/officeart/2008/layout/HorizontalMultiLevelHierarchy#1"/>
    <dgm:cxn modelId="{F2F3AE80-54FC-454C-8AA9-C8E61ABADBD9}" type="presParOf" srcId="{CD009FA0-54DB-47F5-AEE7-9EBF66FA8FBB}" destId="{15F5D5BE-5E29-46E2-ADA2-1E6ADB794C85}" srcOrd="3" destOrd="0" presId="urn:microsoft.com/office/officeart/2008/layout/HorizontalMultiLevelHierarchy#1"/>
    <dgm:cxn modelId="{9CD4C38D-7FAC-8D4D-8514-3C89678E3C66}" type="presParOf" srcId="{15F5D5BE-5E29-46E2-ADA2-1E6ADB794C85}" destId="{C0BB8BF2-CCBE-47B5-9A30-ACD9461A6D2E}" srcOrd="0" destOrd="0" presId="urn:microsoft.com/office/officeart/2008/layout/HorizontalMultiLevelHierarchy#1"/>
    <dgm:cxn modelId="{3DE418F4-62E1-5A4D-B10D-907389D150E6}" type="presParOf" srcId="{15F5D5BE-5E29-46E2-ADA2-1E6ADB794C85}" destId="{071509ED-96E8-4CCE-8762-9FD14F86513C}" srcOrd="1" destOrd="0" presId="urn:microsoft.com/office/officeart/2008/layout/HorizontalMultiLevelHierarchy#1"/>
    <dgm:cxn modelId="{63D7195E-DC98-6B4E-BAE9-A29B48020D8A}" type="presParOf" srcId="{CD009FA0-54DB-47F5-AEE7-9EBF66FA8FBB}" destId="{8FDD8224-612E-4D18-9D3A-216E5928768C}" srcOrd="4" destOrd="0" presId="urn:microsoft.com/office/officeart/2008/layout/HorizontalMultiLevelHierarchy#1"/>
    <dgm:cxn modelId="{BBFA8242-10F6-3A41-BF95-4C48AC2974F4}" type="presParOf" srcId="{8FDD8224-612E-4D18-9D3A-216E5928768C}" destId="{A7684385-1E4F-4457-B1AB-158EF7708AD0}" srcOrd="0" destOrd="0" presId="urn:microsoft.com/office/officeart/2008/layout/HorizontalMultiLevelHierarchy#1"/>
    <dgm:cxn modelId="{16BDA0A9-6BCE-C64E-AE13-6C77F4F823BC}" type="presParOf" srcId="{CD009FA0-54DB-47F5-AEE7-9EBF66FA8FBB}" destId="{5252D690-818A-41A0-A586-AD5A7E13A4D1}" srcOrd="5" destOrd="0" presId="urn:microsoft.com/office/officeart/2008/layout/HorizontalMultiLevelHierarchy#1"/>
    <dgm:cxn modelId="{4A84534F-D8B0-FE45-85F3-81D4C659CA24}" type="presParOf" srcId="{5252D690-818A-41A0-A586-AD5A7E13A4D1}" destId="{99937229-FB4F-4A6C-A5D3-ABE37A1AAF37}" srcOrd="0" destOrd="0" presId="urn:microsoft.com/office/officeart/2008/layout/HorizontalMultiLevelHierarchy#1"/>
    <dgm:cxn modelId="{DAC11A51-D9BD-6542-AD91-122966B3A96F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25332" custScaleY="24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95063C84-0869-BB41-8023-43905F512479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547F9063-8AA7-3046-A41D-D4B39573C2BC}" type="presOf" srcId="{E36AC6A7-F9AA-4682-830A-080644BC3105}" destId="{50668DE7-9948-4DB8-9F78-572BDEC7EF8C}" srcOrd="0" destOrd="0" presId="urn:microsoft.com/office/officeart/2008/layout/HorizontalMultiLevelHierarchy#1"/>
    <dgm:cxn modelId="{CA099F2B-66E0-614F-AF45-30AFF1B99BAF}" type="presOf" srcId="{4B803C29-6CBF-4003-BBEC-232FC9826177}" destId="{12FC50FE-73DA-44F5-BD72-A99896E335C0}" srcOrd="0" destOrd="0" presId="urn:microsoft.com/office/officeart/2008/layout/HorizontalMultiLevelHierarchy#1"/>
    <dgm:cxn modelId="{A99101E0-C137-AF4A-8579-3944DDAFDD55}" type="presOf" srcId="{73E4ABDF-EBF9-4306-AA16-19E4978642E8}" destId="{C0BB8BF2-CCBE-47B5-9A30-ACD9461A6D2E}" srcOrd="0" destOrd="0" presId="urn:microsoft.com/office/officeart/2008/layout/HorizontalMultiLevelHierarchy#1"/>
    <dgm:cxn modelId="{BC75F8E6-3575-3A45-B0B8-326B22823DA1}" type="presOf" srcId="{7922CA45-45F3-4A46-9285-48C6AB472A84}" destId="{5BA662CB-8C2E-47B8-9F1B-FEF9798A0549}" srcOrd="0" destOrd="0" presId="urn:microsoft.com/office/officeart/2008/layout/HorizontalMultiLevelHierarchy#1"/>
    <dgm:cxn modelId="{5B93D3DE-5155-2E46-B748-A62B29BE0FBB}" type="presOf" srcId="{8DD50F9D-FE81-48D9-8CE4-DFF23423D8BC}" destId="{B259FCB9-ABEB-40FE-9452-63DACF82E42A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7EC41E4-EA5B-2F47-8178-8227D6743A03}" type="presOf" srcId="{74A6CC8D-18B3-44C7-AE03-EF543B4F3E22}" destId="{A7684385-1E4F-4457-B1AB-158EF7708AD0}" srcOrd="1" destOrd="0" presId="urn:microsoft.com/office/officeart/2008/layout/HorizontalMultiLevelHierarchy#1"/>
    <dgm:cxn modelId="{7DFCE3E2-0B9B-2744-A982-4907A8088EFB}" type="presOf" srcId="{2FA967C5-9CDF-4F2A-BC0C-5A3548AC5C4D}" destId="{99937229-FB4F-4A6C-A5D3-ABE37A1AAF37}" srcOrd="0" destOrd="0" presId="urn:microsoft.com/office/officeart/2008/layout/HorizontalMultiLevelHierarchy#1"/>
    <dgm:cxn modelId="{2B9800C8-54EF-8C4F-94F8-9175160F9112}" type="presOf" srcId="{74A6CC8D-18B3-44C7-AE03-EF543B4F3E22}" destId="{8FDD8224-612E-4D18-9D3A-216E5928768C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11522240-F2B0-2B48-94D9-D1F16782B682}" type="presOf" srcId="{8DD50F9D-FE81-48D9-8CE4-DFF23423D8BC}" destId="{AD95D6FF-000B-497F-9F1B-DA5D835ED5ED}" srcOrd="0" destOrd="0" presId="urn:microsoft.com/office/officeart/2008/layout/HorizontalMultiLevelHierarchy#1"/>
    <dgm:cxn modelId="{E55FD13A-E733-A042-B932-CB90CCF582C8}" type="presOf" srcId="{E36AC6A7-F9AA-4682-830A-080644BC3105}" destId="{0870E7DA-0FA1-4F1E-9BBD-921D95DAED35}" srcOrd="1" destOrd="0" presId="urn:microsoft.com/office/officeart/2008/layout/HorizontalMultiLevelHierarchy#1"/>
    <dgm:cxn modelId="{375734E3-5455-8342-A9D9-C21A76023C58}" type="presParOf" srcId="{5BA662CB-8C2E-47B8-9F1B-FEF9798A0549}" destId="{7799F25F-C635-431E-8595-5FDDDAEB75C2}" srcOrd="0" destOrd="0" presId="urn:microsoft.com/office/officeart/2008/layout/HorizontalMultiLevelHierarchy#1"/>
    <dgm:cxn modelId="{2FA6F604-B7FD-4246-B911-57F0E870EB9F}" type="presParOf" srcId="{7799F25F-C635-431E-8595-5FDDDAEB75C2}" destId="{12FC50FE-73DA-44F5-BD72-A99896E335C0}" srcOrd="0" destOrd="0" presId="urn:microsoft.com/office/officeart/2008/layout/HorizontalMultiLevelHierarchy#1"/>
    <dgm:cxn modelId="{5098D495-0D83-194B-8FB0-47B98EA852A6}" type="presParOf" srcId="{7799F25F-C635-431E-8595-5FDDDAEB75C2}" destId="{CD009FA0-54DB-47F5-AEE7-9EBF66FA8FBB}" srcOrd="1" destOrd="0" presId="urn:microsoft.com/office/officeart/2008/layout/HorizontalMultiLevelHierarchy#1"/>
    <dgm:cxn modelId="{1476B626-A263-8E4F-B553-2E7EEF4BB82A}" type="presParOf" srcId="{CD009FA0-54DB-47F5-AEE7-9EBF66FA8FBB}" destId="{AD95D6FF-000B-497F-9F1B-DA5D835ED5ED}" srcOrd="0" destOrd="0" presId="urn:microsoft.com/office/officeart/2008/layout/HorizontalMultiLevelHierarchy#1"/>
    <dgm:cxn modelId="{DDF8B0FE-4B6D-A44D-99A9-7AC69274A0F0}" type="presParOf" srcId="{AD95D6FF-000B-497F-9F1B-DA5D835ED5ED}" destId="{B259FCB9-ABEB-40FE-9452-63DACF82E42A}" srcOrd="0" destOrd="0" presId="urn:microsoft.com/office/officeart/2008/layout/HorizontalMultiLevelHierarchy#1"/>
    <dgm:cxn modelId="{7FC69EE6-2DBF-6D4E-B1D8-2BA4B5DB397A}" type="presParOf" srcId="{CD009FA0-54DB-47F5-AEE7-9EBF66FA8FBB}" destId="{A55B1247-C1B7-438B-A790-D021656FB896}" srcOrd="1" destOrd="0" presId="urn:microsoft.com/office/officeart/2008/layout/HorizontalMultiLevelHierarchy#1"/>
    <dgm:cxn modelId="{28047EE4-9C61-6648-BC6D-5FA5045EE0C2}" type="presParOf" srcId="{A55B1247-C1B7-438B-A790-D021656FB896}" destId="{5AFE789F-01BA-40D4-A60F-0FDD98A65223}" srcOrd="0" destOrd="0" presId="urn:microsoft.com/office/officeart/2008/layout/HorizontalMultiLevelHierarchy#1"/>
    <dgm:cxn modelId="{C2CE7678-F59C-DF47-9FEE-F0467F9841C5}" type="presParOf" srcId="{A55B1247-C1B7-438B-A790-D021656FB896}" destId="{972272C4-EC69-49BE-8B9A-C900CA14275C}" srcOrd="1" destOrd="0" presId="urn:microsoft.com/office/officeart/2008/layout/HorizontalMultiLevelHierarchy#1"/>
    <dgm:cxn modelId="{CCDB3E90-10D7-0C49-82B5-FB0E02B60654}" type="presParOf" srcId="{CD009FA0-54DB-47F5-AEE7-9EBF66FA8FBB}" destId="{50668DE7-9948-4DB8-9F78-572BDEC7EF8C}" srcOrd="2" destOrd="0" presId="urn:microsoft.com/office/officeart/2008/layout/HorizontalMultiLevelHierarchy#1"/>
    <dgm:cxn modelId="{AE2DE9BF-37B0-9347-8070-9AC82A2FC3C6}" type="presParOf" srcId="{50668DE7-9948-4DB8-9F78-572BDEC7EF8C}" destId="{0870E7DA-0FA1-4F1E-9BBD-921D95DAED35}" srcOrd="0" destOrd="0" presId="urn:microsoft.com/office/officeart/2008/layout/HorizontalMultiLevelHierarchy#1"/>
    <dgm:cxn modelId="{F6BA7533-B3DD-E94E-9228-936F48FF3327}" type="presParOf" srcId="{CD009FA0-54DB-47F5-AEE7-9EBF66FA8FBB}" destId="{15F5D5BE-5E29-46E2-ADA2-1E6ADB794C85}" srcOrd="3" destOrd="0" presId="urn:microsoft.com/office/officeart/2008/layout/HorizontalMultiLevelHierarchy#1"/>
    <dgm:cxn modelId="{7A5BA55C-3EE6-BC42-A73F-287F3B6CC540}" type="presParOf" srcId="{15F5D5BE-5E29-46E2-ADA2-1E6ADB794C85}" destId="{C0BB8BF2-CCBE-47B5-9A30-ACD9461A6D2E}" srcOrd="0" destOrd="0" presId="urn:microsoft.com/office/officeart/2008/layout/HorizontalMultiLevelHierarchy#1"/>
    <dgm:cxn modelId="{807FD6E3-2AA8-0843-AF09-9F10DC93B280}" type="presParOf" srcId="{15F5D5BE-5E29-46E2-ADA2-1E6ADB794C85}" destId="{071509ED-96E8-4CCE-8762-9FD14F86513C}" srcOrd="1" destOrd="0" presId="urn:microsoft.com/office/officeart/2008/layout/HorizontalMultiLevelHierarchy#1"/>
    <dgm:cxn modelId="{493A2CAB-8654-0B48-B316-F15F86C947DF}" type="presParOf" srcId="{CD009FA0-54DB-47F5-AEE7-9EBF66FA8FBB}" destId="{8FDD8224-612E-4D18-9D3A-216E5928768C}" srcOrd="4" destOrd="0" presId="urn:microsoft.com/office/officeart/2008/layout/HorizontalMultiLevelHierarchy#1"/>
    <dgm:cxn modelId="{68EDB7C1-FCEE-9549-88AB-7671BA9A2EAD}" type="presParOf" srcId="{8FDD8224-612E-4D18-9D3A-216E5928768C}" destId="{A7684385-1E4F-4457-B1AB-158EF7708AD0}" srcOrd="0" destOrd="0" presId="urn:microsoft.com/office/officeart/2008/layout/HorizontalMultiLevelHierarchy#1"/>
    <dgm:cxn modelId="{27676D26-7B62-D041-B783-C8CB6C7E5EFD}" type="presParOf" srcId="{CD009FA0-54DB-47F5-AEE7-9EBF66FA8FBB}" destId="{5252D690-818A-41A0-A586-AD5A7E13A4D1}" srcOrd="5" destOrd="0" presId="urn:microsoft.com/office/officeart/2008/layout/HorizontalMultiLevelHierarchy#1"/>
    <dgm:cxn modelId="{8EC6C0AA-0546-FE45-B4A1-639087EA3F03}" type="presParOf" srcId="{5252D690-818A-41A0-A586-AD5A7E13A4D1}" destId="{99937229-FB4F-4A6C-A5D3-ABE37A1AAF37}" srcOrd="0" destOrd="0" presId="urn:microsoft.com/office/officeart/2008/layout/HorizontalMultiLevelHierarchy#1"/>
    <dgm:cxn modelId="{5E3E434F-0DBF-E442-8DEF-23B0A726972E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8ED92830-BB59-604B-848E-6A93FC8937DD}" type="presOf" srcId="{362B8927-04DC-4D3E-9B26-536D78DC7714}" destId="{0A7B973A-3876-44A6-99F9-4FB18BF35DD4}" srcOrd="0" destOrd="0" presId="urn:microsoft.com/office/officeart/2008/layout/HorizontalMultiLevelHierarchy#1"/>
    <dgm:cxn modelId="{AE95BBE2-E012-E547-8AC8-5999FD153180}" type="presOf" srcId="{73E4ABDF-EBF9-4306-AA16-19E4978642E8}" destId="{C0BB8BF2-CCBE-47B5-9A30-ACD9461A6D2E}" srcOrd="0" destOrd="0" presId="urn:microsoft.com/office/officeart/2008/layout/HorizontalMultiLevelHierarchy#1"/>
    <dgm:cxn modelId="{2D5970BB-5BEA-5A4C-9D21-AA33C7996998}" type="presOf" srcId="{7922CA45-45F3-4A46-9285-48C6AB472A84}" destId="{5BA662CB-8C2E-47B8-9F1B-FEF9798A0549}" srcOrd="0" destOrd="0" presId="urn:microsoft.com/office/officeart/2008/layout/HorizontalMultiLevelHierarchy#1"/>
    <dgm:cxn modelId="{3E97C1C5-28E0-C346-88A6-D399A23F8661}" type="presOf" srcId="{E36AC6A7-F9AA-4682-830A-080644BC3105}" destId="{0870E7DA-0FA1-4F1E-9BBD-921D95DAED35}" srcOrd="1" destOrd="0" presId="urn:microsoft.com/office/officeart/2008/layout/HorizontalMultiLevelHierarchy#1"/>
    <dgm:cxn modelId="{004BAF64-ABD7-8E42-B500-651C05E0791B}" type="presOf" srcId="{2FA967C5-9CDF-4F2A-BC0C-5A3548AC5C4D}" destId="{99937229-FB4F-4A6C-A5D3-ABE37A1AAF37}" srcOrd="0" destOrd="0" presId="urn:microsoft.com/office/officeart/2008/layout/HorizontalMultiLevelHierarchy#1"/>
    <dgm:cxn modelId="{AED0E2CD-7912-394C-A7C5-B015649A1169}" type="presOf" srcId="{8DD50F9D-FE81-48D9-8CE4-DFF23423D8BC}" destId="{AD95D6FF-000B-497F-9F1B-DA5D835ED5ED}" srcOrd="0" destOrd="0" presId="urn:microsoft.com/office/officeart/2008/layout/HorizontalMultiLevelHierarchy#1"/>
    <dgm:cxn modelId="{872DD75F-D0CA-534A-9212-05CF46CE6500}" type="presOf" srcId="{8DD50F9D-FE81-48D9-8CE4-DFF23423D8BC}" destId="{B259FCB9-ABEB-40FE-9452-63DACF82E42A}" srcOrd="1" destOrd="0" presId="urn:microsoft.com/office/officeart/2008/layout/HorizontalMultiLevelHierarchy#1"/>
    <dgm:cxn modelId="{6C63BAAC-6925-9745-BA8F-5BBEF82CE3A6}" type="presOf" srcId="{5CB6C816-403C-4159-90DE-551863047697}" destId="{BA275A68-0DA3-461E-AF04-DA9E6663D0A9}" srcOrd="1" destOrd="0" presId="urn:microsoft.com/office/officeart/2008/layout/HorizontalMultiLevelHierarchy#1"/>
    <dgm:cxn modelId="{CBA7DDAB-34F6-1643-B163-E6861729E251}" type="presOf" srcId="{67575A93-6307-4896-BCEA-5DFF16E31A0C}" destId="{5AFE789F-01BA-40D4-A60F-0FDD98A65223}" srcOrd="0" destOrd="0" presId="urn:microsoft.com/office/officeart/2008/layout/HorizontalMultiLevelHierarchy#1"/>
    <dgm:cxn modelId="{94DDA7E3-44D9-D245-85F5-6100304443C4}" type="presOf" srcId="{E36AC6A7-F9AA-4682-830A-080644BC3105}" destId="{50668DE7-9948-4DB8-9F78-572BDEC7EF8C}" srcOrd="0" destOrd="0" presId="urn:microsoft.com/office/officeart/2008/layout/HorizontalMultiLevelHierarchy#1"/>
    <dgm:cxn modelId="{B1362636-8ACA-EB45-8BB7-386328F6AF11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C8EB40DC-9A32-7640-A41B-E7717D227585}" type="presOf" srcId="{5CB6C816-403C-4159-90DE-551863047697}" destId="{38740AEE-A150-47D6-9D47-0BA7ACF6E6CE}" srcOrd="0" destOrd="0" presId="urn:microsoft.com/office/officeart/2008/layout/HorizontalMultiLevelHierarchy#1"/>
    <dgm:cxn modelId="{5D5536F6-5BD4-004E-A084-C93270637176}" type="presOf" srcId="{74A6CC8D-18B3-44C7-AE03-EF543B4F3E22}" destId="{A7684385-1E4F-4457-B1AB-158EF7708AD0}" srcOrd="1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BBC3576D-EAB2-A846-815E-2D7F6965FDFB}" type="presOf" srcId="{74A6CC8D-18B3-44C7-AE03-EF543B4F3E22}" destId="{8FDD8224-612E-4D18-9D3A-216E592876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0D5DA1E6-83CC-B248-93B5-FCF3C590FC29}" type="presParOf" srcId="{5BA662CB-8C2E-47B8-9F1B-FEF9798A0549}" destId="{7799F25F-C635-431E-8595-5FDDDAEB75C2}" srcOrd="0" destOrd="0" presId="urn:microsoft.com/office/officeart/2008/layout/HorizontalMultiLevelHierarchy#1"/>
    <dgm:cxn modelId="{B60B0CDD-7D2C-3143-94F3-CCCF0C204B8D}" type="presParOf" srcId="{7799F25F-C635-431E-8595-5FDDDAEB75C2}" destId="{12FC50FE-73DA-44F5-BD72-A99896E335C0}" srcOrd="0" destOrd="0" presId="urn:microsoft.com/office/officeart/2008/layout/HorizontalMultiLevelHierarchy#1"/>
    <dgm:cxn modelId="{0C6910D7-DF9E-1E41-95E6-B814D7604149}" type="presParOf" srcId="{7799F25F-C635-431E-8595-5FDDDAEB75C2}" destId="{CD009FA0-54DB-47F5-AEE7-9EBF66FA8FBB}" srcOrd="1" destOrd="0" presId="urn:microsoft.com/office/officeart/2008/layout/HorizontalMultiLevelHierarchy#1"/>
    <dgm:cxn modelId="{A689BF35-F285-DB4A-ACC3-356822F8BEA2}" type="presParOf" srcId="{CD009FA0-54DB-47F5-AEE7-9EBF66FA8FBB}" destId="{AD95D6FF-000B-497F-9F1B-DA5D835ED5ED}" srcOrd="0" destOrd="0" presId="urn:microsoft.com/office/officeart/2008/layout/HorizontalMultiLevelHierarchy#1"/>
    <dgm:cxn modelId="{150FF5D4-CA88-D148-B905-9F041E96092B}" type="presParOf" srcId="{AD95D6FF-000B-497F-9F1B-DA5D835ED5ED}" destId="{B259FCB9-ABEB-40FE-9452-63DACF82E42A}" srcOrd="0" destOrd="0" presId="urn:microsoft.com/office/officeart/2008/layout/HorizontalMultiLevelHierarchy#1"/>
    <dgm:cxn modelId="{9FA0D1AF-0A0E-BD43-A593-CEC7DC9D66F0}" type="presParOf" srcId="{CD009FA0-54DB-47F5-AEE7-9EBF66FA8FBB}" destId="{A55B1247-C1B7-438B-A790-D021656FB896}" srcOrd="1" destOrd="0" presId="urn:microsoft.com/office/officeart/2008/layout/HorizontalMultiLevelHierarchy#1"/>
    <dgm:cxn modelId="{8BD96F0E-EB9B-7F44-A05B-7E30F5641F82}" type="presParOf" srcId="{A55B1247-C1B7-438B-A790-D021656FB896}" destId="{5AFE789F-01BA-40D4-A60F-0FDD98A65223}" srcOrd="0" destOrd="0" presId="urn:microsoft.com/office/officeart/2008/layout/HorizontalMultiLevelHierarchy#1"/>
    <dgm:cxn modelId="{32164C3B-D7B8-C54F-B033-5DF29AF2E42A}" type="presParOf" srcId="{A55B1247-C1B7-438B-A790-D021656FB896}" destId="{972272C4-EC69-49BE-8B9A-C900CA14275C}" srcOrd="1" destOrd="0" presId="urn:microsoft.com/office/officeart/2008/layout/HorizontalMultiLevelHierarchy#1"/>
    <dgm:cxn modelId="{F968DF1A-C099-884F-A50D-38811D74D0A0}" type="presParOf" srcId="{CD009FA0-54DB-47F5-AEE7-9EBF66FA8FBB}" destId="{50668DE7-9948-4DB8-9F78-572BDEC7EF8C}" srcOrd="2" destOrd="0" presId="urn:microsoft.com/office/officeart/2008/layout/HorizontalMultiLevelHierarchy#1"/>
    <dgm:cxn modelId="{7A0C5AB9-3289-F54C-A93C-347C19E02672}" type="presParOf" srcId="{50668DE7-9948-4DB8-9F78-572BDEC7EF8C}" destId="{0870E7DA-0FA1-4F1E-9BBD-921D95DAED35}" srcOrd="0" destOrd="0" presId="urn:microsoft.com/office/officeart/2008/layout/HorizontalMultiLevelHierarchy#1"/>
    <dgm:cxn modelId="{0D7B8EE7-014C-4F4F-9002-35DE9DDF48B5}" type="presParOf" srcId="{CD009FA0-54DB-47F5-AEE7-9EBF66FA8FBB}" destId="{15F5D5BE-5E29-46E2-ADA2-1E6ADB794C85}" srcOrd="3" destOrd="0" presId="urn:microsoft.com/office/officeart/2008/layout/HorizontalMultiLevelHierarchy#1"/>
    <dgm:cxn modelId="{BA908726-0A25-B141-B2F2-F9606269482E}" type="presParOf" srcId="{15F5D5BE-5E29-46E2-ADA2-1E6ADB794C85}" destId="{C0BB8BF2-CCBE-47B5-9A30-ACD9461A6D2E}" srcOrd="0" destOrd="0" presId="urn:microsoft.com/office/officeart/2008/layout/HorizontalMultiLevelHierarchy#1"/>
    <dgm:cxn modelId="{D1DEF3BB-2E70-E04A-AFDE-5B23F1AC374F}" type="presParOf" srcId="{15F5D5BE-5E29-46E2-ADA2-1E6ADB794C85}" destId="{071509ED-96E8-4CCE-8762-9FD14F86513C}" srcOrd="1" destOrd="0" presId="urn:microsoft.com/office/officeart/2008/layout/HorizontalMultiLevelHierarchy#1"/>
    <dgm:cxn modelId="{EA891771-CE8E-ED40-BA3F-27D83CC22901}" type="presParOf" srcId="{CD009FA0-54DB-47F5-AEE7-9EBF66FA8FBB}" destId="{8FDD8224-612E-4D18-9D3A-216E5928768C}" srcOrd="4" destOrd="0" presId="urn:microsoft.com/office/officeart/2008/layout/HorizontalMultiLevelHierarchy#1"/>
    <dgm:cxn modelId="{632084B2-6C23-BC4D-9D18-30049A5DD2D9}" type="presParOf" srcId="{8FDD8224-612E-4D18-9D3A-216E5928768C}" destId="{A7684385-1E4F-4457-B1AB-158EF7708AD0}" srcOrd="0" destOrd="0" presId="urn:microsoft.com/office/officeart/2008/layout/HorizontalMultiLevelHierarchy#1"/>
    <dgm:cxn modelId="{DF6E346A-BEAF-0349-B379-B4CB8F0D499F}" type="presParOf" srcId="{CD009FA0-54DB-47F5-AEE7-9EBF66FA8FBB}" destId="{5252D690-818A-41A0-A586-AD5A7E13A4D1}" srcOrd="5" destOrd="0" presId="urn:microsoft.com/office/officeart/2008/layout/HorizontalMultiLevelHierarchy#1"/>
    <dgm:cxn modelId="{E0366E9D-CDBB-9B44-8129-943FFE4436F3}" type="presParOf" srcId="{5252D690-818A-41A0-A586-AD5A7E13A4D1}" destId="{99937229-FB4F-4A6C-A5D3-ABE37A1AAF37}" srcOrd="0" destOrd="0" presId="urn:microsoft.com/office/officeart/2008/layout/HorizontalMultiLevelHierarchy#1"/>
    <dgm:cxn modelId="{AE6E7A43-BB56-FA4F-88D7-40F1FF64CD28}" type="presParOf" srcId="{5252D690-818A-41A0-A586-AD5A7E13A4D1}" destId="{08DBDF64-9B5F-4820-8717-43AA78DE7E4C}" srcOrd="1" destOrd="0" presId="urn:microsoft.com/office/officeart/2008/layout/HorizontalMultiLevelHierarchy#1"/>
    <dgm:cxn modelId="{9C24DEF1-891D-6E44-8858-9C94D60D9EA0}" type="presParOf" srcId="{CD009FA0-54DB-47F5-AEE7-9EBF66FA8FBB}" destId="{38740AEE-A150-47D6-9D47-0BA7ACF6E6CE}" srcOrd="6" destOrd="0" presId="urn:microsoft.com/office/officeart/2008/layout/HorizontalMultiLevelHierarchy#1"/>
    <dgm:cxn modelId="{6FD76513-9432-C046-975E-B9EB09F6A677}" type="presParOf" srcId="{38740AEE-A150-47D6-9D47-0BA7ACF6E6CE}" destId="{BA275A68-0DA3-461E-AF04-DA9E6663D0A9}" srcOrd="0" destOrd="0" presId="urn:microsoft.com/office/officeart/2008/layout/HorizontalMultiLevelHierarchy#1"/>
    <dgm:cxn modelId="{299E53DD-AA5B-FC44-B0D9-174DFB79E96E}" type="presParOf" srcId="{CD009FA0-54DB-47F5-AEE7-9EBF66FA8FBB}" destId="{07DE6B66-8EFD-451E-ADC6-D7B3DD9AECE0}" srcOrd="7" destOrd="0" presId="urn:microsoft.com/office/officeart/2008/layout/HorizontalMultiLevelHierarchy#1"/>
    <dgm:cxn modelId="{DF11A526-F89E-B245-8ACD-CAD06DB4DF16}" type="presParOf" srcId="{07DE6B66-8EFD-451E-ADC6-D7B3DD9AECE0}" destId="{0A7B973A-3876-44A6-99F9-4FB18BF35DD4}" srcOrd="0" destOrd="0" presId="urn:microsoft.com/office/officeart/2008/layout/HorizontalMultiLevelHierarchy#1"/>
    <dgm:cxn modelId="{3E4666BD-F06F-B348-A70F-C9FA9F840895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6720DE43-6C99-A549-9D3A-08D19F7A78B4}" type="presOf" srcId="{8DD50F9D-FE81-48D9-8CE4-DFF23423D8BC}" destId="{B259FCB9-ABEB-40FE-9452-63DACF82E42A}" srcOrd="1" destOrd="0" presId="urn:microsoft.com/office/officeart/2008/layout/HorizontalMultiLevelHierarchy#1"/>
    <dgm:cxn modelId="{86A7E5B3-8957-8C42-81A1-D24111FEC011}" type="presOf" srcId="{8DD50F9D-FE81-48D9-8CE4-DFF23423D8BC}" destId="{AD95D6FF-000B-497F-9F1B-DA5D835ED5ED}" srcOrd="0" destOrd="0" presId="urn:microsoft.com/office/officeart/2008/layout/HorizontalMultiLevelHierarchy#1"/>
    <dgm:cxn modelId="{B2984AC5-3693-D34A-9159-93B2FA3ACF49}" type="presOf" srcId="{4B803C29-6CBF-4003-BBEC-232FC9826177}" destId="{12FC50FE-73DA-44F5-BD72-A99896E335C0}" srcOrd="0" destOrd="0" presId="urn:microsoft.com/office/officeart/2008/layout/HorizontalMultiLevelHierarchy#1"/>
    <dgm:cxn modelId="{D5195643-B386-784C-9BA2-CD58D13BB447}" type="presOf" srcId="{E36AC6A7-F9AA-4682-830A-080644BC3105}" destId="{0870E7DA-0FA1-4F1E-9BBD-921D95DAED35}" srcOrd="1" destOrd="0" presId="urn:microsoft.com/office/officeart/2008/layout/HorizontalMultiLevelHierarchy#1"/>
    <dgm:cxn modelId="{6F75B718-5A4A-B74E-B120-2D4EC61EA1BF}" type="presOf" srcId="{5CB6C816-403C-4159-90DE-551863047697}" destId="{38740AEE-A150-47D6-9D47-0BA7ACF6E6CE}" srcOrd="0" destOrd="0" presId="urn:microsoft.com/office/officeart/2008/layout/HorizontalMultiLevelHierarchy#1"/>
    <dgm:cxn modelId="{7CAF99C5-4C13-5B46-9ABE-68BF763CEF0A}" type="presOf" srcId="{73E4ABDF-EBF9-4306-AA16-19E4978642E8}" destId="{C0BB8BF2-CCBE-47B5-9A30-ACD9461A6D2E}" srcOrd="0" destOrd="0" presId="urn:microsoft.com/office/officeart/2008/layout/HorizontalMultiLevelHierarchy#1"/>
    <dgm:cxn modelId="{0AD642F6-1BEF-1449-AD7D-BF9955E2B63C}" type="presOf" srcId="{362B8927-04DC-4D3E-9B26-536D78DC7714}" destId="{0A7B973A-3876-44A6-99F9-4FB18BF35DD4}" srcOrd="0" destOrd="0" presId="urn:microsoft.com/office/officeart/2008/layout/HorizontalMultiLevelHierarchy#1"/>
    <dgm:cxn modelId="{17ECF493-882F-AE4B-B47D-243D666E7562}" type="presOf" srcId="{5CB6C816-403C-4159-90DE-551863047697}" destId="{BA275A68-0DA3-461E-AF04-DA9E6663D0A9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7BEB3FCD-30FD-9D4C-BC86-B930D985E3D1}" type="presOf" srcId="{E36AC6A7-F9AA-4682-830A-080644BC3105}" destId="{50668DE7-9948-4DB8-9F78-572BDEC7EF8C}" srcOrd="0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C04DCAF9-D596-494F-B60D-37EE2CCD0BD7}" type="presOf" srcId="{2FA967C5-9CDF-4F2A-BC0C-5A3548AC5C4D}" destId="{99937229-FB4F-4A6C-A5D3-ABE37A1AAF37}" srcOrd="0" destOrd="0" presId="urn:microsoft.com/office/officeart/2008/layout/HorizontalMultiLevelHierarchy#1"/>
    <dgm:cxn modelId="{A6FCA122-34D3-8843-AF7A-4BA85EF5FCCF}" type="presOf" srcId="{74A6CC8D-18B3-44C7-AE03-EF543B4F3E22}" destId="{8FDD8224-612E-4D18-9D3A-216E5928768C}" srcOrd="0" destOrd="0" presId="urn:microsoft.com/office/officeart/2008/layout/HorizontalMultiLevelHierarchy#1"/>
    <dgm:cxn modelId="{3B997731-7C07-F34C-8C44-EFCBF64F7151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C6055206-94D3-2D4D-8A3E-43DBF55C56CA}" type="presOf" srcId="{7922CA45-45F3-4A46-9285-48C6AB472A84}" destId="{5BA662CB-8C2E-47B8-9F1B-FEF9798A0549}" srcOrd="0" destOrd="0" presId="urn:microsoft.com/office/officeart/2008/layout/HorizontalMultiLevelHierarchy#1"/>
    <dgm:cxn modelId="{DB8E56C2-3D46-154F-8BD3-5048D560CFEB}" type="presOf" srcId="{74A6CC8D-18B3-44C7-AE03-EF543B4F3E22}" destId="{A7684385-1E4F-4457-B1AB-158EF7708AD0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2EB9652-4CDF-A645-94C0-19CF9F0FC6E5}" type="presParOf" srcId="{5BA662CB-8C2E-47B8-9F1B-FEF9798A0549}" destId="{7799F25F-C635-431E-8595-5FDDDAEB75C2}" srcOrd="0" destOrd="0" presId="urn:microsoft.com/office/officeart/2008/layout/HorizontalMultiLevelHierarchy#1"/>
    <dgm:cxn modelId="{A8C4E9DA-ABCB-F442-8C48-6A8D4F1CFBA4}" type="presParOf" srcId="{7799F25F-C635-431E-8595-5FDDDAEB75C2}" destId="{12FC50FE-73DA-44F5-BD72-A99896E335C0}" srcOrd="0" destOrd="0" presId="urn:microsoft.com/office/officeart/2008/layout/HorizontalMultiLevelHierarchy#1"/>
    <dgm:cxn modelId="{1E423008-9855-D448-AF66-E776DC064332}" type="presParOf" srcId="{7799F25F-C635-431E-8595-5FDDDAEB75C2}" destId="{CD009FA0-54DB-47F5-AEE7-9EBF66FA8FBB}" srcOrd="1" destOrd="0" presId="urn:microsoft.com/office/officeart/2008/layout/HorizontalMultiLevelHierarchy#1"/>
    <dgm:cxn modelId="{8B66DCAC-D8CC-1F4B-9BBD-17761DA8C83C}" type="presParOf" srcId="{CD009FA0-54DB-47F5-AEE7-9EBF66FA8FBB}" destId="{AD95D6FF-000B-497F-9F1B-DA5D835ED5ED}" srcOrd="0" destOrd="0" presId="urn:microsoft.com/office/officeart/2008/layout/HorizontalMultiLevelHierarchy#1"/>
    <dgm:cxn modelId="{23F342FC-3864-5242-A014-4A0F5C123B71}" type="presParOf" srcId="{AD95D6FF-000B-497F-9F1B-DA5D835ED5ED}" destId="{B259FCB9-ABEB-40FE-9452-63DACF82E42A}" srcOrd="0" destOrd="0" presId="urn:microsoft.com/office/officeart/2008/layout/HorizontalMultiLevelHierarchy#1"/>
    <dgm:cxn modelId="{4B8A2BDC-9E71-0340-AADF-19EFC41E92D2}" type="presParOf" srcId="{CD009FA0-54DB-47F5-AEE7-9EBF66FA8FBB}" destId="{A55B1247-C1B7-438B-A790-D021656FB896}" srcOrd="1" destOrd="0" presId="urn:microsoft.com/office/officeart/2008/layout/HorizontalMultiLevelHierarchy#1"/>
    <dgm:cxn modelId="{E2CBE1D6-9D6E-AA40-B8E0-4493AEF18789}" type="presParOf" srcId="{A55B1247-C1B7-438B-A790-D021656FB896}" destId="{5AFE789F-01BA-40D4-A60F-0FDD98A65223}" srcOrd="0" destOrd="0" presId="urn:microsoft.com/office/officeart/2008/layout/HorizontalMultiLevelHierarchy#1"/>
    <dgm:cxn modelId="{5C35F4E6-7726-AF47-AB2E-B6DF95FE4380}" type="presParOf" srcId="{A55B1247-C1B7-438B-A790-D021656FB896}" destId="{972272C4-EC69-49BE-8B9A-C900CA14275C}" srcOrd="1" destOrd="0" presId="urn:microsoft.com/office/officeart/2008/layout/HorizontalMultiLevelHierarchy#1"/>
    <dgm:cxn modelId="{8764CD96-C885-D241-96C4-407598709FE7}" type="presParOf" srcId="{CD009FA0-54DB-47F5-AEE7-9EBF66FA8FBB}" destId="{50668DE7-9948-4DB8-9F78-572BDEC7EF8C}" srcOrd="2" destOrd="0" presId="urn:microsoft.com/office/officeart/2008/layout/HorizontalMultiLevelHierarchy#1"/>
    <dgm:cxn modelId="{A5B9C8F3-BBBF-3C49-8977-58D3A199F47A}" type="presParOf" srcId="{50668DE7-9948-4DB8-9F78-572BDEC7EF8C}" destId="{0870E7DA-0FA1-4F1E-9BBD-921D95DAED35}" srcOrd="0" destOrd="0" presId="urn:microsoft.com/office/officeart/2008/layout/HorizontalMultiLevelHierarchy#1"/>
    <dgm:cxn modelId="{9EC985B5-7599-804B-9B47-D7231998B522}" type="presParOf" srcId="{CD009FA0-54DB-47F5-AEE7-9EBF66FA8FBB}" destId="{15F5D5BE-5E29-46E2-ADA2-1E6ADB794C85}" srcOrd="3" destOrd="0" presId="urn:microsoft.com/office/officeart/2008/layout/HorizontalMultiLevelHierarchy#1"/>
    <dgm:cxn modelId="{EA06393C-4EA9-2F48-B408-7F61ED92FF08}" type="presParOf" srcId="{15F5D5BE-5E29-46E2-ADA2-1E6ADB794C85}" destId="{C0BB8BF2-CCBE-47B5-9A30-ACD9461A6D2E}" srcOrd="0" destOrd="0" presId="urn:microsoft.com/office/officeart/2008/layout/HorizontalMultiLevelHierarchy#1"/>
    <dgm:cxn modelId="{F04D87E6-606C-F84F-B8E2-45613EDEEA5B}" type="presParOf" srcId="{15F5D5BE-5E29-46E2-ADA2-1E6ADB794C85}" destId="{071509ED-96E8-4CCE-8762-9FD14F86513C}" srcOrd="1" destOrd="0" presId="urn:microsoft.com/office/officeart/2008/layout/HorizontalMultiLevelHierarchy#1"/>
    <dgm:cxn modelId="{8AC795E1-4FC7-3640-A1F7-64062EB98D56}" type="presParOf" srcId="{CD009FA0-54DB-47F5-AEE7-9EBF66FA8FBB}" destId="{8FDD8224-612E-4D18-9D3A-216E5928768C}" srcOrd="4" destOrd="0" presId="urn:microsoft.com/office/officeart/2008/layout/HorizontalMultiLevelHierarchy#1"/>
    <dgm:cxn modelId="{BBB9636D-16E0-E348-9606-57AAA85E7A48}" type="presParOf" srcId="{8FDD8224-612E-4D18-9D3A-216E5928768C}" destId="{A7684385-1E4F-4457-B1AB-158EF7708AD0}" srcOrd="0" destOrd="0" presId="urn:microsoft.com/office/officeart/2008/layout/HorizontalMultiLevelHierarchy#1"/>
    <dgm:cxn modelId="{3F7A7176-1B67-6C43-8760-436B822CA0EC}" type="presParOf" srcId="{CD009FA0-54DB-47F5-AEE7-9EBF66FA8FBB}" destId="{5252D690-818A-41A0-A586-AD5A7E13A4D1}" srcOrd="5" destOrd="0" presId="urn:microsoft.com/office/officeart/2008/layout/HorizontalMultiLevelHierarchy#1"/>
    <dgm:cxn modelId="{56D67023-FA2B-F84A-A630-A639BC0BD01B}" type="presParOf" srcId="{5252D690-818A-41A0-A586-AD5A7E13A4D1}" destId="{99937229-FB4F-4A6C-A5D3-ABE37A1AAF37}" srcOrd="0" destOrd="0" presId="urn:microsoft.com/office/officeart/2008/layout/HorizontalMultiLevelHierarchy#1"/>
    <dgm:cxn modelId="{0D904AAF-0AB0-0E4C-90B8-08E0D97AD257}" type="presParOf" srcId="{5252D690-818A-41A0-A586-AD5A7E13A4D1}" destId="{08DBDF64-9B5F-4820-8717-43AA78DE7E4C}" srcOrd="1" destOrd="0" presId="urn:microsoft.com/office/officeart/2008/layout/HorizontalMultiLevelHierarchy#1"/>
    <dgm:cxn modelId="{CB92AED8-A8FF-5C45-8B10-DCAC9ADFC22D}" type="presParOf" srcId="{CD009FA0-54DB-47F5-AEE7-9EBF66FA8FBB}" destId="{38740AEE-A150-47D6-9D47-0BA7ACF6E6CE}" srcOrd="6" destOrd="0" presId="urn:microsoft.com/office/officeart/2008/layout/HorizontalMultiLevelHierarchy#1"/>
    <dgm:cxn modelId="{69FC6D70-6A5E-1B4E-B04B-21884A8B002A}" type="presParOf" srcId="{38740AEE-A150-47D6-9D47-0BA7ACF6E6CE}" destId="{BA275A68-0DA3-461E-AF04-DA9E6663D0A9}" srcOrd="0" destOrd="0" presId="urn:microsoft.com/office/officeart/2008/layout/HorizontalMultiLevelHierarchy#1"/>
    <dgm:cxn modelId="{971CDDD6-C1B2-C14A-8803-2C463A5C2D23}" type="presParOf" srcId="{CD009FA0-54DB-47F5-AEE7-9EBF66FA8FBB}" destId="{07DE6B66-8EFD-451E-ADC6-D7B3DD9AECE0}" srcOrd="7" destOrd="0" presId="urn:microsoft.com/office/officeart/2008/layout/HorizontalMultiLevelHierarchy#1"/>
    <dgm:cxn modelId="{DE1D4A3D-78C3-5C4A-9E36-0EAED8459AE2}" type="presParOf" srcId="{07DE6B66-8EFD-451E-ADC6-D7B3DD9AECE0}" destId="{0A7B973A-3876-44A6-99F9-4FB18BF35DD4}" srcOrd="0" destOrd="0" presId="urn:microsoft.com/office/officeart/2008/layout/HorizontalMultiLevelHierarchy#1"/>
    <dgm:cxn modelId="{113608E6-6239-394B-9553-9C0D555EE4DD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D46D2052-FB74-AB4A-9579-7DEAD286BBBC}" type="presOf" srcId="{E36AC6A7-F9AA-4682-830A-080644BC3105}" destId="{0870E7DA-0FA1-4F1E-9BBD-921D95DAED35}" srcOrd="1" destOrd="0" presId="urn:microsoft.com/office/officeart/2008/layout/HorizontalMultiLevelHierarchy#1"/>
    <dgm:cxn modelId="{A0A0DD12-7F59-FC4D-A656-D315E6AC6C20}" type="presOf" srcId="{8DD50F9D-FE81-48D9-8CE4-DFF23423D8BC}" destId="{B259FCB9-ABEB-40FE-9452-63DACF82E42A}" srcOrd="1" destOrd="0" presId="urn:microsoft.com/office/officeart/2008/layout/HorizontalMultiLevelHierarchy#1"/>
    <dgm:cxn modelId="{CF30D68F-BE01-6D42-BB33-9EF8DA82BFD5}" type="presOf" srcId="{4B803C29-6CBF-4003-BBEC-232FC9826177}" destId="{12FC50FE-73DA-44F5-BD72-A99896E335C0}" srcOrd="0" destOrd="0" presId="urn:microsoft.com/office/officeart/2008/layout/HorizontalMultiLevelHierarchy#1"/>
    <dgm:cxn modelId="{010A8F0E-2083-E04F-BD4B-02F82EF81951}" type="presOf" srcId="{67575A93-6307-4896-BCEA-5DFF16E31A0C}" destId="{5AFE789F-01BA-40D4-A60F-0FDD98A65223}" srcOrd="0" destOrd="0" presId="urn:microsoft.com/office/officeart/2008/layout/HorizontalMultiLevelHierarchy#1"/>
    <dgm:cxn modelId="{B9777897-D0CF-3944-8849-F500DDBD51EF}" type="presOf" srcId="{DA258644-AE77-40D1-9D5C-59FA45AEEF67}" destId="{1F01FB01-79C0-4D58-AA3B-688B96C9C209}" srcOrd="1" destOrd="0" presId="urn:microsoft.com/office/officeart/2008/layout/HorizontalMultiLevelHierarchy#1"/>
    <dgm:cxn modelId="{848606AE-97E1-684A-AC4B-9B5DF0CAC0E2}" type="presOf" srcId="{73E4ABDF-EBF9-4306-AA16-19E4978642E8}" destId="{C0BB8BF2-CCBE-47B5-9A30-ACD9461A6D2E}" srcOrd="0" destOrd="0" presId="urn:microsoft.com/office/officeart/2008/layout/HorizontalMultiLevelHierarchy#1"/>
    <dgm:cxn modelId="{9374945C-1E35-E044-A7EE-D8BE6EC24553}" type="presOf" srcId="{74A6CC8D-18B3-44C7-AE03-EF543B4F3E22}" destId="{A7684385-1E4F-4457-B1AB-158EF7708AD0}" srcOrd="1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4FFD68A3-1A68-204E-87D9-9CD8F7B45C98}" type="presOf" srcId="{2FA967C5-9CDF-4F2A-BC0C-5A3548AC5C4D}" destId="{99937229-FB4F-4A6C-A5D3-ABE37A1AAF37}" srcOrd="0" destOrd="0" presId="urn:microsoft.com/office/officeart/2008/layout/HorizontalMultiLevelHierarchy#1"/>
    <dgm:cxn modelId="{DF2024AC-E0FE-D94F-9490-B96AB68D5182}" type="presOf" srcId="{E36AC6A7-F9AA-4682-830A-080644BC3105}" destId="{50668DE7-9948-4DB8-9F78-572BDEC7EF8C}" srcOrd="0" destOrd="0" presId="urn:microsoft.com/office/officeart/2008/layout/HorizontalMultiLevelHierarchy#1"/>
    <dgm:cxn modelId="{A97F0116-E2A6-0243-8BCE-8D7BC66578E2}" type="presOf" srcId="{DA258644-AE77-40D1-9D5C-59FA45AEEF67}" destId="{A9D2AEB4-8D95-4088-94B3-E9DF41816C14}" srcOrd="0" destOrd="0" presId="urn:microsoft.com/office/officeart/2008/layout/HorizontalMultiLevelHierarchy#1"/>
    <dgm:cxn modelId="{AB9A6480-1D46-BB42-8D7B-7DC18CC638C6}" type="presOf" srcId="{7922CA45-45F3-4A46-9285-48C6AB472A84}" destId="{5BA662CB-8C2E-47B8-9F1B-FEF9798A0549}" srcOrd="0" destOrd="0" presId="urn:microsoft.com/office/officeart/2008/layout/HorizontalMultiLevelHierarchy#1"/>
    <dgm:cxn modelId="{D76776CD-73E6-9F4F-88D5-2DD22E304B6C}" type="presOf" srcId="{1ED3E179-0115-42FA-BF76-703D4A336E07}" destId="{139B8A28-BA33-4117-BB41-D52CCEAC04C5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E1EB39F0-96DE-A545-B3F6-F47682DED23E}" type="presOf" srcId="{8DD50F9D-FE81-48D9-8CE4-DFF23423D8BC}" destId="{AD95D6FF-000B-497F-9F1B-DA5D835ED5ED}" srcOrd="0" destOrd="0" presId="urn:microsoft.com/office/officeart/2008/layout/HorizontalMultiLevelHierarchy#1"/>
    <dgm:cxn modelId="{6865FF76-E7A0-A04D-8DAA-B6D53B1CF413}" type="presOf" srcId="{74A6CC8D-18B3-44C7-AE03-EF543B4F3E22}" destId="{8FDD8224-612E-4D18-9D3A-216E592876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7279FF8-3826-DB49-8EE8-8A87CEA10683}" type="presParOf" srcId="{5BA662CB-8C2E-47B8-9F1B-FEF9798A0549}" destId="{7799F25F-C635-431E-8595-5FDDDAEB75C2}" srcOrd="0" destOrd="0" presId="urn:microsoft.com/office/officeart/2008/layout/HorizontalMultiLevelHierarchy#1"/>
    <dgm:cxn modelId="{B823161D-E212-C047-BA90-E9B6201A6D67}" type="presParOf" srcId="{7799F25F-C635-431E-8595-5FDDDAEB75C2}" destId="{12FC50FE-73DA-44F5-BD72-A99896E335C0}" srcOrd="0" destOrd="0" presId="urn:microsoft.com/office/officeart/2008/layout/HorizontalMultiLevelHierarchy#1"/>
    <dgm:cxn modelId="{5D875D72-CD4C-8341-AC3A-AEB8B086CBF7}" type="presParOf" srcId="{7799F25F-C635-431E-8595-5FDDDAEB75C2}" destId="{CD009FA0-54DB-47F5-AEE7-9EBF66FA8FBB}" srcOrd="1" destOrd="0" presId="urn:microsoft.com/office/officeart/2008/layout/HorizontalMultiLevelHierarchy#1"/>
    <dgm:cxn modelId="{C00FF7E6-7D34-7E45-B1D4-9EC8BA4C5DAC}" type="presParOf" srcId="{CD009FA0-54DB-47F5-AEE7-9EBF66FA8FBB}" destId="{AD95D6FF-000B-497F-9F1B-DA5D835ED5ED}" srcOrd="0" destOrd="0" presId="urn:microsoft.com/office/officeart/2008/layout/HorizontalMultiLevelHierarchy#1"/>
    <dgm:cxn modelId="{CCD9B472-6556-C54E-BFA9-6F2AAEBDECC8}" type="presParOf" srcId="{AD95D6FF-000B-497F-9F1B-DA5D835ED5ED}" destId="{B259FCB9-ABEB-40FE-9452-63DACF82E42A}" srcOrd="0" destOrd="0" presId="urn:microsoft.com/office/officeart/2008/layout/HorizontalMultiLevelHierarchy#1"/>
    <dgm:cxn modelId="{A79CF34C-72DF-594F-B4B0-5275A1489E8F}" type="presParOf" srcId="{CD009FA0-54DB-47F5-AEE7-9EBF66FA8FBB}" destId="{A55B1247-C1B7-438B-A790-D021656FB896}" srcOrd="1" destOrd="0" presId="urn:microsoft.com/office/officeart/2008/layout/HorizontalMultiLevelHierarchy#1"/>
    <dgm:cxn modelId="{C76D36F8-24DD-F04A-B374-208887286DB9}" type="presParOf" srcId="{A55B1247-C1B7-438B-A790-D021656FB896}" destId="{5AFE789F-01BA-40D4-A60F-0FDD98A65223}" srcOrd="0" destOrd="0" presId="urn:microsoft.com/office/officeart/2008/layout/HorizontalMultiLevelHierarchy#1"/>
    <dgm:cxn modelId="{15124E6C-7DA7-A94F-B2A6-592AFA606710}" type="presParOf" srcId="{A55B1247-C1B7-438B-A790-D021656FB896}" destId="{972272C4-EC69-49BE-8B9A-C900CA14275C}" srcOrd="1" destOrd="0" presId="urn:microsoft.com/office/officeart/2008/layout/HorizontalMultiLevelHierarchy#1"/>
    <dgm:cxn modelId="{9DE2514E-6521-6945-B65F-4C833AE0F09B}" type="presParOf" srcId="{CD009FA0-54DB-47F5-AEE7-9EBF66FA8FBB}" destId="{50668DE7-9948-4DB8-9F78-572BDEC7EF8C}" srcOrd="2" destOrd="0" presId="urn:microsoft.com/office/officeart/2008/layout/HorizontalMultiLevelHierarchy#1"/>
    <dgm:cxn modelId="{77C69CFF-A064-5C4E-B341-0D121C8AA896}" type="presParOf" srcId="{50668DE7-9948-4DB8-9F78-572BDEC7EF8C}" destId="{0870E7DA-0FA1-4F1E-9BBD-921D95DAED35}" srcOrd="0" destOrd="0" presId="urn:microsoft.com/office/officeart/2008/layout/HorizontalMultiLevelHierarchy#1"/>
    <dgm:cxn modelId="{6F445D1E-285C-EA45-BF9A-0DCBD770174F}" type="presParOf" srcId="{CD009FA0-54DB-47F5-AEE7-9EBF66FA8FBB}" destId="{15F5D5BE-5E29-46E2-ADA2-1E6ADB794C85}" srcOrd="3" destOrd="0" presId="urn:microsoft.com/office/officeart/2008/layout/HorizontalMultiLevelHierarchy#1"/>
    <dgm:cxn modelId="{D5DAB5F0-E8B3-3D4B-861B-82B85D432275}" type="presParOf" srcId="{15F5D5BE-5E29-46E2-ADA2-1E6ADB794C85}" destId="{C0BB8BF2-CCBE-47B5-9A30-ACD9461A6D2E}" srcOrd="0" destOrd="0" presId="urn:microsoft.com/office/officeart/2008/layout/HorizontalMultiLevelHierarchy#1"/>
    <dgm:cxn modelId="{133FCD67-7ABE-8C41-B81A-AC55C9A6477D}" type="presParOf" srcId="{15F5D5BE-5E29-46E2-ADA2-1E6ADB794C85}" destId="{071509ED-96E8-4CCE-8762-9FD14F86513C}" srcOrd="1" destOrd="0" presId="urn:microsoft.com/office/officeart/2008/layout/HorizontalMultiLevelHierarchy#1"/>
    <dgm:cxn modelId="{79E5CB16-6C61-0740-8B44-3CCB41BC9CDC}" type="presParOf" srcId="{CD009FA0-54DB-47F5-AEE7-9EBF66FA8FBB}" destId="{8FDD8224-612E-4D18-9D3A-216E5928768C}" srcOrd="4" destOrd="0" presId="urn:microsoft.com/office/officeart/2008/layout/HorizontalMultiLevelHierarchy#1"/>
    <dgm:cxn modelId="{111886CD-F69E-DE4A-BF7E-0DC74E72AE49}" type="presParOf" srcId="{8FDD8224-612E-4D18-9D3A-216E5928768C}" destId="{A7684385-1E4F-4457-B1AB-158EF7708AD0}" srcOrd="0" destOrd="0" presId="urn:microsoft.com/office/officeart/2008/layout/HorizontalMultiLevelHierarchy#1"/>
    <dgm:cxn modelId="{146F1023-B279-3643-BCE5-95BFD041473F}" type="presParOf" srcId="{CD009FA0-54DB-47F5-AEE7-9EBF66FA8FBB}" destId="{5252D690-818A-41A0-A586-AD5A7E13A4D1}" srcOrd="5" destOrd="0" presId="urn:microsoft.com/office/officeart/2008/layout/HorizontalMultiLevelHierarchy#1"/>
    <dgm:cxn modelId="{BE9C128B-371D-7B47-A989-E8125D3FDB40}" type="presParOf" srcId="{5252D690-818A-41A0-A586-AD5A7E13A4D1}" destId="{99937229-FB4F-4A6C-A5D3-ABE37A1AAF37}" srcOrd="0" destOrd="0" presId="urn:microsoft.com/office/officeart/2008/layout/HorizontalMultiLevelHierarchy#1"/>
    <dgm:cxn modelId="{44C21666-6163-1949-884D-5FF8F311BAED}" type="presParOf" srcId="{5252D690-818A-41A0-A586-AD5A7E13A4D1}" destId="{08DBDF64-9B5F-4820-8717-43AA78DE7E4C}" srcOrd="1" destOrd="0" presId="urn:microsoft.com/office/officeart/2008/layout/HorizontalMultiLevelHierarchy#1"/>
    <dgm:cxn modelId="{D63E92A2-F086-ED4D-BE3F-EBD27135CD81}" type="presParOf" srcId="{CD009FA0-54DB-47F5-AEE7-9EBF66FA8FBB}" destId="{A9D2AEB4-8D95-4088-94B3-E9DF41816C14}" srcOrd="6" destOrd="0" presId="urn:microsoft.com/office/officeart/2008/layout/HorizontalMultiLevelHierarchy#1"/>
    <dgm:cxn modelId="{6BA53A11-BAF6-0D4C-BCA5-495125B7B7ED}" type="presParOf" srcId="{A9D2AEB4-8D95-4088-94B3-E9DF41816C14}" destId="{1F01FB01-79C0-4D58-AA3B-688B96C9C209}" srcOrd="0" destOrd="0" presId="urn:microsoft.com/office/officeart/2008/layout/HorizontalMultiLevelHierarchy#1"/>
    <dgm:cxn modelId="{0AA581B0-BB1F-AF4A-9670-C9F734A02072}" type="presParOf" srcId="{CD009FA0-54DB-47F5-AEE7-9EBF66FA8FBB}" destId="{9C80EF39-343C-4F4C-8921-91D54C63B976}" srcOrd="7" destOrd="0" presId="urn:microsoft.com/office/officeart/2008/layout/HorizontalMultiLevelHierarchy#1"/>
    <dgm:cxn modelId="{3F83946D-09ED-F94B-9E4E-BC9FEBDE88C5}" type="presParOf" srcId="{9C80EF39-343C-4F4C-8921-91D54C63B976}" destId="{139B8A28-BA33-4117-BB41-D52CCEAC04C5}" srcOrd="0" destOrd="0" presId="urn:microsoft.com/office/officeart/2008/layout/HorizontalMultiLevelHierarchy#1"/>
    <dgm:cxn modelId="{32D160B4-A792-5846-BF37-B503B373CA40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21500324-C5EB-C941-B2CF-6CA8E9185246}" type="presOf" srcId="{E36AC6A7-F9AA-4682-830A-080644BC3105}" destId="{0870E7DA-0FA1-4F1E-9BBD-921D95DAED35}" srcOrd="1" destOrd="0" presId="urn:microsoft.com/office/officeart/2008/layout/HorizontalMultiLevelHierarchy#1"/>
    <dgm:cxn modelId="{8DB90D1C-3CE1-8A48-A500-E4258E22C2C0}" type="presOf" srcId="{8DD50F9D-FE81-48D9-8CE4-DFF23423D8BC}" destId="{B259FCB9-ABEB-40FE-9452-63DACF82E42A}" srcOrd="1" destOrd="0" presId="urn:microsoft.com/office/officeart/2008/layout/HorizontalMultiLevelHierarchy#1"/>
    <dgm:cxn modelId="{185CE8CD-8395-0B43-B8FE-8EABB0040164}" type="presOf" srcId="{5CB6C816-403C-4159-90DE-551863047697}" destId="{BA275A68-0DA3-461E-AF04-DA9E6663D0A9}" srcOrd="1" destOrd="0" presId="urn:microsoft.com/office/officeart/2008/layout/HorizontalMultiLevelHierarchy#1"/>
    <dgm:cxn modelId="{A2FB1CDF-D6B8-7D44-A6B4-C05BECB1B5A2}" type="presOf" srcId="{67575A93-6307-4896-BCEA-5DFF16E31A0C}" destId="{5AFE789F-01BA-40D4-A60F-0FDD98A65223}" srcOrd="0" destOrd="0" presId="urn:microsoft.com/office/officeart/2008/layout/HorizontalMultiLevelHierarchy#1"/>
    <dgm:cxn modelId="{1036405C-F84A-7C42-9CD4-34A5634F1C27}" type="presOf" srcId="{73E4ABDF-EBF9-4306-AA16-19E4978642E8}" destId="{C0BB8BF2-CCBE-47B5-9A30-ACD9461A6D2E}" srcOrd="0" destOrd="0" presId="urn:microsoft.com/office/officeart/2008/layout/HorizontalMultiLevelHierarchy#1"/>
    <dgm:cxn modelId="{690C4379-4508-E74B-8AE3-AACEC7ACB026}" type="presOf" srcId="{7922CA45-45F3-4A46-9285-48C6AB472A84}" destId="{5BA662CB-8C2E-47B8-9F1B-FEF9798A0549}" srcOrd="0" destOrd="0" presId="urn:microsoft.com/office/officeart/2008/layout/HorizontalMultiLevelHierarchy#1"/>
    <dgm:cxn modelId="{AE192200-7587-F744-958E-A8967DE7BBB2}" type="presOf" srcId="{74A6CC8D-18B3-44C7-AE03-EF543B4F3E22}" destId="{8FDD8224-612E-4D18-9D3A-216E5928768C}" srcOrd="0" destOrd="0" presId="urn:microsoft.com/office/officeart/2008/layout/HorizontalMultiLevelHierarchy#1"/>
    <dgm:cxn modelId="{A10CF0BD-F659-2544-8FF9-3440DA1226D4}" type="presOf" srcId="{8DD50F9D-FE81-48D9-8CE4-DFF23423D8BC}" destId="{AD95D6FF-000B-497F-9F1B-DA5D835ED5ED}" srcOrd="0" destOrd="0" presId="urn:microsoft.com/office/officeart/2008/layout/HorizontalMultiLevelHierarchy#1"/>
    <dgm:cxn modelId="{F944AD6C-B1F6-7F40-8821-D4E27527A064}" type="presOf" srcId="{E36AC6A7-F9AA-4682-830A-080644BC3105}" destId="{50668DE7-9948-4DB8-9F78-572BDEC7EF8C}" srcOrd="0" destOrd="0" presId="urn:microsoft.com/office/officeart/2008/layout/HorizontalMultiLevelHierarchy#1"/>
    <dgm:cxn modelId="{1D40DB32-7AF1-F84A-B624-6B45F379456F}" type="presOf" srcId="{4B803C29-6CBF-4003-BBEC-232FC9826177}" destId="{12FC50FE-73DA-44F5-BD72-A99896E335C0}" srcOrd="0" destOrd="0" presId="urn:microsoft.com/office/officeart/2008/layout/HorizontalMultiLevelHierarchy#1"/>
    <dgm:cxn modelId="{C0157AAD-2CFC-7445-9B72-0A74130F9E28}" type="presOf" srcId="{74A6CC8D-18B3-44C7-AE03-EF543B4F3E22}" destId="{A7684385-1E4F-4457-B1AB-158EF7708AD0}" srcOrd="1" destOrd="0" presId="urn:microsoft.com/office/officeart/2008/layout/HorizontalMultiLevelHierarchy#1"/>
    <dgm:cxn modelId="{BDD42C85-35B4-0E49-B45A-F41D0404BB89}" type="presOf" srcId="{362B8927-04DC-4D3E-9B26-536D78DC7714}" destId="{0A7B973A-3876-44A6-99F9-4FB18BF35DD4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4EA942FA-E5DE-4E47-8FD0-A05C651415ED}" type="presOf" srcId="{2FA967C5-9CDF-4F2A-BC0C-5A3548AC5C4D}" destId="{99937229-FB4F-4A6C-A5D3-ABE37A1AAF37}" srcOrd="0" destOrd="0" presId="urn:microsoft.com/office/officeart/2008/layout/HorizontalMultiLevelHierarchy#1"/>
    <dgm:cxn modelId="{7A60197C-66A6-D745-896D-49398E04F60F}" type="presOf" srcId="{5CB6C816-403C-4159-90DE-551863047697}" destId="{38740AEE-A150-47D6-9D47-0BA7ACF6E6C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32D7272-0040-8540-9D9A-239B63023B99}" type="presParOf" srcId="{5BA662CB-8C2E-47B8-9F1B-FEF9798A0549}" destId="{7799F25F-C635-431E-8595-5FDDDAEB75C2}" srcOrd="0" destOrd="0" presId="urn:microsoft.com/office/officeart/2008/layout/HorizontalMultiLevelHierarchy#1"/>
    <dgm:cxn modelId="{A9AD9C5C-C4A7-3D47-86AD-24B69E3F6D81}" type="presParOf" srcId="{7799F25F-C635-431E-8595-5FDDDAEB75C2}" destId="{12FC50FE-73DA-44F5-BD72-A99896E335C0}" srcOrd="0" destOrd="0" presId="urn:microsoft.com/office/officeart/2008/layout/HorizontalMultiLevelHierarchy#1"/>
    <dgm:cxn modelId="{CF7EA358-6E82-F641-A33B-0ECA957B69CE}" type="presParOf" srcId="{7799F25F-C635-431E-8595-5FDDDAEB75C2}" destId="{CD009FA0-54DB-47F5-AEE7-9EBF66FA8FBB}" srcOrd="1" destOrd="0" presId="urn:microsoft.com/office/officeart/2008/layout/HorizontalMultiLevelHierarchy#1"/>
    <dgm:cxn modelId="{00B03CF1-A06F-A349-A7E0-1FE4B5CA8735}" type="presParOf" srcId="{CD009FA0-54DB-47F5-AEE7-9EBF66FA8FBB}" destId="{AD95D6FF-000B-497F-9F1B-DA5D835ED5ED}" srcOrd="0" destOrd="0" presId="urn:microsoft.com/office/officeart/2008/layout/HorizontalMultiLevelHierarchy#1"/>
    <dgm:cxn modelId="{9B54721C-42C2-FC45-8CC8-29E8DCF2D28F}" type="presParOf" srcId="{AD95D6FF-000B-497F-9F1B-DA5D835ED5ED}" destId="{B259FCB9-ABEB-40FE-9452-63DACF82E42A}" srcOrd="0" destOrd="0" presId="urn:microsoft.com/office/officeart/2008/layout/HorizontalMultiLevelHierarchy#1"/>
    <dgm:cxn modelId="{B34DA0E3-C80E-724F-B475-27C0F8227BFB}" type="presParOf" srcId="{CD009FA0-54DB-47F5-AEE7-9EBF66FA8FBB}" destId="{A55B1247-C1B7-438B-A790-D021656FB896}" srcOrd="1" destOrd="0" presId="urn:microsoft.com/office/officeart/2008/layout/HorizontalMultiLevelHierarchy#1"/>
    <dgm:cxn modelId="{D1612962-18FF-5449-9767-EACDDB8C2605}" type="presParOf" srcId="{A55B1247-C1B7-438B-A790-D021656FB896}" destId="{5AFE789F-01BA-40D4-A60F-0FDD98A65223}" srcOrd="0" destOrd="0" presId="urn:microsoft.com/office/officeart/2008/layout/HorizontalMultiLevelHierarchy#1"/>
    <dgm:cxn modelId="{078CE89C-0CF4-184A-A54F-003E374A6EEF}" type="presParOf" srcId="{A55B1247-C1B7-438B-A790-D021656FB896}" destId="{972272C4-EC69-49BE-8B9A-C900CA14275C}" srcOrd="1" destOrd="0" presId="urn:microsoft.com/office/officeart/2008/layout/HorizontalMultiLevelHierarchy#1"/>
    <dgm:cxn modelId="{A3B00CFB-863B-6746-83A3-71B428C4C310}" type="presParOf" srcId="{CD009FA0-54DB-47F5-AEE7-9EBF66FA8FBB}" destId="{50668DE7-9948-4DB8-9F78-572BDEC7EF8C}" srcOrd="2" destOrd="0" presId="urn:microsoft.com/office/officeart/2008/layout/HorizontalMultiLevelHierarchy#1"/>
    <dgm:cxn modelId="{6304EA59-5F2C-1E4B-A9CF-F3B400778D59}" type="presParOf" srcId="{50668DE7-9948-4DB8-9F78-572BDEC7EF8C}" destId="{0870E7DA-0FA1-4F1E-9BBD-921D95DAED35}" srcOrd="0" destOrd="0" presId="urn:microsoft.com/office/officeart/2008/layout/HorizontalMultiLevelHierarchy#1"/>
    <dgm:cxn modelId="{8FECAC80-743B-E44A-A176-27892BF7309B}" type="presParOf" srcId="{CD009FA0-54DB-47F5-AEE7-9EBF66FA8FBB}" destId="{15F5D5BE-5E29-46E2-ADA2-1E6ADB794C85}" srcOrd="3" destOrd="0" presId="urn:microsoft.com/office/officeart/2008/layout/HorizontalMultiLevelHierarchy#1"/>
    <dgm:cxn modelId="{E0736F15-E8C0-7A4E-8607-A8509F66FC9A}" type="presParOf" srcId="{15F5D5BE-5E29-46E2-ADA2-1E6ADB794C85}" destId="{C0BB8BF2-CCBE-47B5-9A30-ACD9461A6D2E}" srcOrd="0" destOrd="0" presId="urn:microsoft.com/office/officeart/2008/layout/HorizontalMultiLevelHierarchy#1"/>
    <dgm:cxn modelId="{25BACB51-624B-8B42-921C-C885E5F3DCDF}" type="presParOf" srcId="{15F5D5BE-5E29-46E2-ADA2-1E6ADB794C85}" destId="{071509ED-96E8-4CCE-8762-9FD14F86513C}" srcOrd="1" destOrd="0" presId="urn:microsoft.com/office/officeart/2008/layout/HorizontalMultiLevelHierarchy#1"/>
    <dgm:cxn modelId="{B56BE76B-580E-2045-B9A6-2A7E62494042}" type="presParOf" srcId="{CD009FA0-54DB-47F5-AEE7-9EBF66FA8FBB}" destId="{8FDD8224-612E-4D18-9D3A-216E5928768C}" srcOrd="4" destOrd="0" presId="urn:microsoft.com/office/officeart/2008/layout/HorizontalMultiLevelHierarchy#1"/>
    <dgm:cxn modelId="{4EA97592-C7AA-5B48-BE8A-D0668C8D222C}" type="presParOf" srcId="{8FDD8224-612E-4D18-9D3A-216E5928768C}" destId="{A7684385-1E4F-4457-B1AB-158EF7708AD0}" srcOrd="0" destOrd="0" presId="urn:microsoft.com/office/officeart/2008/layout/HorizontalMultiLevelHierarchy#1"/>
    <dgm:cxn modelId="{E9B68EA8-860D-6D4E-88AB-FE7A749F81F1}" type="presParOf" srcId="{CD009FA0-54DB-47F5-AEE7-9EBF66FA8FBB}" destId="{5252D690-818A-41A0-A586-AD5A7E13A4D1}" srcOrd="5" destOrd="0" presId="urn:microsoft.com/office/officeart/2008/layout/HorizontalMultiLevelHierarchy#1"/>
    <dgm:cxn modelId="{36163BF7-5E31-0F4D-A0C6-25B03185B174}" type="presParOf" srcId="{5252D690-818A-41A0-A586-AD5A7E13A4D1}" destId="{99937229-FB4F-4A6C-A5D3-ABE37A1AAF37}" srcOrd="0" destOrd="0" presId="urn:microsoft.com/office/officeart/2008/layout/HorizontalMultiLevelHierarchy#1"/>
    <dgm:cxn modelId="{7A26B904-53AD-3347-9B27-0AEA0EAF3A8F}" type="presParOf" srcId="{5252D690-818A-41A0-A586-AD5A7E13A4D1}" destId="{08DBDF64-9B5F-4820-8717-43AA78DE7E4C}" srcOrd="1" destOrd="0" presId="urn:microsoft.com/office/officeart/2008/layout/HorizontalMultiLevelHierarchy#1"/>
    <dgm:cxn modelId="{BB7E29FA-E694-C34A-B4BB-4DE173814C33}" type="presParOf" srcId="{CD009FA0-54DB-47F5-AEE7-9EBF66FA8FBB}" destId="{38740AEE-A150-47D6-9D47-0BA7ACF6E6CE}" srcOrd="6" destOrd="0" presId="urn:microsoft.com/office/officeart/2008/layout/HorizontalMultiLevelHierarchy#1"/>
    <dgm:cxn modelId="{3A5E622B-BEC5-EA4E-AFCE-37D078224017}" type="presParOf" srcId="{38740AEE-A150-47D6-9D47-0BA7ACF6E6CE}" destId="{BA275A68-0DA3-461E-AF04-DA9E6663D0A9}" srcOrd="0" destOrd="0" presId="urn:microsoft.com/office/officeart/2008/layout/HorizontalMultiLevelHierarchy#1"/>
    <dgm:cxn modelId="{398A2D9E-7F51-5C42-A1FE-D5936159B5D7}" type="presParOf" srcId="{CD009FA0-54DB-47F5-AEE7-9EBF66FA8FBB}" destId="{07DE6B66-8EFD-451E-ADC6-D7B3DD9AECE0}" srcOrd="7" destOrd="0" presId="urn:microsoft.com/office/officeart/2008/layout/HorizontalMultiLevelHierarchy#1"/>
    <dgm:cxn modelId="{AA77B04D-E126-DD4E-8522-E2EB1768363D}" type="presParOf" srcId="{07DE6B66-8EFD-451E-ADC6-D7B3DD9AECE0}" destId="{0A7B973A-3876-44A6-99F9-4FB18BF35DD4}" srcOrd="0" destOrd="0" presId="urn:microsoft.com/office/officeart/2008/layout/HorizontalMultiLevelHierarchy#1"/>
    <dgm:cxn modelId="{C7ED8953-771B-3443-A63D-ADDDBCAE95BA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08A6BD7D-13A4-824B-9AD6-7EA293F45F51}" type="presOf" srcId="{362B8927-04DC-4D3E-9B26-536D78DC7714}" destId="{0A7B973A-3876-44A6-99F9-4FB18BF35DD4}" srcOrd="0" destOrd="0" presId="urn:microsoft.com/office/officeart/2008/layout/HorizontalMultiLevelHierarchy#1"/>
    <dgm:cxn modelId="{44536578-3271-BE48-8AA4-367FFBD40405}" type="presOf" srcId="{67575A93-6307-4896-BCEA-5DFF16E31A0C}" destId="{5AFE789F-01BA-40D4-A60F-0FDD98A65223}" srcOrd="0" destOrd="0" presId="urn:microsoft.com/office/officeart/2008/layout/HorizontalMultiLevelHierarchy#1"/>
    <dgm:cxn modelId="{B9B4A010-9EE2-0A45-B9BB-EB8F4FB5E7D5}" type="presOf" srcId="{2FA967C5-9CDF-4F2A-BC0C-5A3548AC5C4D}" destId="{99937229-FB4F-4A6C-A5D3-ABE37A1AAF37}" srcOrd="0" destOrd="0" presId="urn:microsoft.com/office/officeart/2008/layout/HorizontalMultiLevelHierarchy#1"/>
    <dgm:cxn modelId="{EEF32D02-523F-7E40-B9A8-3AAD381E112D}" type="presOf" srcId="{73E4ABDF-EBF9-4306-AA16-19E4978642E8}" destId="{C0BB8BF2-CCBE-47B5-9A30-ACD9461A6D2E}" srcOrd="0" destOrd="0" presId="urn:microsoft.com/office/officeart/2008/layout/HorizontalMultiLevelHierarchy#1"/>
    <dgm:cxn modelId="{57302928-CE77-7E45-BCB0-7D047C805FFC}" type="presOf" srcId="{74A6CC8D-18B3-44C7-AE03-EF543B4F3E22}" destId="{8FDD8224-612E-4D18-9D3A-216E5928768C}" srcOrd="0" destOrd="0" presId="urn:microsoft.com/office/officeart/2008/layout/HorizontalMultiLevelHierarchy#1"/>
    <dgm:cxn modelId="{E1AB0C7A-5C08-B749-864D-89A1612E0D4A}" type="presOf" srcId="{5CB6C816-403C-4159-90DE-551863047697}" destId="{BA275A68-0DA3-461E-AF04-DA9E6663D0A9}" srcOrd="1" destOrd="0" presId="urn:microsoft.com/office/officeart/2008/layout/HorizontalMultiLevelHierarchy#1"/>
    <dgm:cxn modelId="{5551F730-DC01-8E45-8D87-9C0AF9BC686B}" type="presOf" srcId="{7922CA45-45F3-4A46-9285-48C6AB472A84}" destId="{5BA662CB-8C2E-47B8-9F1B-FEF9798A0549}" srcOrd="0" destOrd="0" presId="urn:microsoft.com/office/officeart/2008/layout/HorizontalMultiLevelHierarchy#1"/>
    <dgm:cxn modelId="{97B1F2E3-E819-FA4D-860C-7250ACFA71BA}" type="presOf" srcId="{E36AC6A7-F9AA-4682-830A-080644BC3105}" destId="{0870E7DA-0FA1-4F1E-9BBD-921D95DAED35}" srcOrd="1" destOrd="0" presId="urn:microsoft.com/office/officeart/2008/layout/HorizontalMultiLevelHierarchy#1"/>
    <dgm:cxn modelId="{F4041491-83C0-DE43-B21C-84E90DA913F5}" type="presOf" srcId="{8DD50F9D-FE81-48D9-8CE4-DFF23423D8BC}" destId="{B259FCB9-ABEB-40FE-9452-63DACF82E42A}" srcOrd="1" destOrd="0" presId="urn:microsoft.com/office/officeart/2008/layout/HorizontalMultiLevelHierarchy#1"/>
    <dgm:cxn modelId="{FAC96A09-0DDB-2F4D-A8D3-A901D40743DE}" type="presOf" srcId="{8DD50F9D-FE81-48D9-8CE4-DFF23423D8BC}" destId="{AD95D6FF-000B-497F-9F1B-DA5D835ED5ED}" srcOrd="0" destOrd="0" presId="urn:microsoft.com/office/officeart/2008/layout/HorizontalMultiLevelHierarchy#1"/>
    <dgm:cxn modelId="{C09702E2-94BC-8D4F-A5C7-1EF929C72187}" type="presOf" srcId="{5CB6C816-403C-4159-90DE-551863047697}" destId="{38740AEE-A150-47D6-9D47-0BA7ACF6E6CE}" srcOrd="0" destOrd="0" presId="urn:microsoft.com/office/officeart/2008/layout/HorizontalMultiLevelHierarchy#1"/>
    <dgm:cxn modelId="{180B7CF6-BDA4-4E41-AE72-B71DD840905B}" type="presOf" srcId="{74A6CC8D-18B3-44C7-AE03-EF543B4F3E22}" destId="{A7684385-1E4F-4457-B1AB-158EF7708AD0}" srcOrd="1" destOrd="0" presId="urn:microsoft.com/office/officeart/2008/layout/HorizontalMultiLevelHierarchy#1"/>
    <dgm:cxn modelId="{8D78F9E1-DC56-9B46-B093-2114369EE707}" type="presOf" srcId="{E36AC6A7-F9AA-4682-830A-080644BC3105}" destId="{50668DE7-9948-4DB8-9F78-572BDEC7EF8C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3E72CB36-3DFD-3E4A-83F9-5115AF3C74FC}" type="presOf" srcId="{4B803C29-6CBF-4003-BBEC-232FC9826177}" destId="{12FC50FE-73DA-44F5-BD72-A99896E335C0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57AE479-DD93-BF48-8525-D3F123086BD3}" type="presParOf" srcId="{5BA662CB-8C2E-47B8-9F1B-FEF9798A0549}" destId="{7799F25F-C635-431E-8595-5FDDDAEB75C2}" srcOrd="0" destOrd="0" presId="urn:microsoft.com/office/officeart/2008/layout/HorizontalMultiLevelHierarchy#1"/>
    <dgm:cxn modelId="{F2AB8221-4873-F748-A803-D42D199306DA}" type="presParOf" srcId="{7799F25F-C635-431E-8595-5FDDDAEB75C2}" destId="{12FC50FE-73DA-44F5-BD72-A99896E335C0}" srcOrd="0" destOrd="0" presId="urn:microsoft.com/office/officeart/2008/layout/HorizontalMultiLevelHierarchy#1"/>
    <dgm:cxn modelId="{91F40CC9-F8A1-8446-A27E-FF45F30CF0B5}" type="presParOf" srcId="{7799F25F-C635-431E-8595-5FDDDAEB75C2}" destId="{CD009FA0-54DB-47F5-AEE7-9EBF66FA8FBB}" srcOrd="1" destOrd="0" presId="urn:microsoft.com/office/officeart/2008/layout/HorizontalMultiLevelHierarchy#1"/>
    <dgm:cxn modelId="{24C65899-BF68-CF49-9DB2-CB699ECE4BB9}" type="presParOf" srcId="{CD009FA0-54DB-47F5-AEE7-9EBF66FA8FBB}" destId="{AD95D6FF-000B-497F-9F1B-DA5D835ED5ED}" srcOrd="0" destOrd="0" presId="urn:microsoft.com/office/officeart/2008/layout/HorizontalMultiLevelHierarchy#1"/>
    <dgm:cxn modelId="{0D16AB51-F375-614B-9E21-8FD528D536E5}" type="presParOf" srcId="{AD95D6FF-000B-497F-9F1B-DA5D835ED5ED}" destId="{B259FCB9-ABEB-40FE-9452-63DACF82E42A}" srcOrd="0" destOrd="0" presId="urn:microsoft.com/office/officeart/2008/layout/HorizontalMultiLevelHierarchy#1"/>
    <dgm:cxn modelId="{D75E6748-5357-8144-A2BF-F67D9993107F}" type="presParOf" srcId="{CD009FA0-54DB-47F5-AEE7-9EBF66FA8FBB}" destId="{A55B1247-C1B7-438B-A790-D021656FB896}" srcOrd="1" destOrd="0" presId="urn:microsoft.com/office/officeart/2008/layout/HorizontalMultiLevelHierarchy#1"/>
    <dgm:cxn modelId="{08C6F5FC-11AD-2446-B9BA-BC4B04DC1C5F}" type="presParOf" srcId="{A55B1247-C1B7-438B-A790-D021656FB896}" destId="{5AFE789F-01BA-40D4-A60F-0FDD98A65223}" srcOrd="0" destOrd="0" presId="urn:microsoft.com/office/officeart/2008/layout/HorizontalMultiLevelHierarchy#1"/>
    <dgm:cxn modelId="{B870561A-C9D6-E647-B538-83B307562FE7}" type="presParOf" srcId="{A55B1247-C1B7-438B-A790-D021656FB896}" destId="{972272C4-EC69-49BE-8B9A-C900CA14275C}" srcOrd="1" destOrd="0" presId="urn:microsoft.com/office/officeart/2008/layout/HorizontalMultiLevelHierarchy#1"/>
    <dgm:cxn modelId="{D4E96879-2B65-2249-A598-D84E714EEBAD}" type="presParOf" srcId="{CD009FA0-54DB-47F5-AEE7-9EBF66FA8FBB}" destId="{50668DE7-9948-4DB8-9F78-572BDEC7EF8C}" srcOrd="2" destOrd="0" presId="urn:microsoft.com/office/officeart/2008/layout/HorizontalMultiLevelHierarchy#1"/>
    <dgm:cxn modelId="{5727F8A1-6165-D34A-BDF7-86D0D77F4AFD}" type="presParOf" srcId="{50668DE7-9948-4DB8-9F78-572BDEC7EF8C}" destId="{0870E7DA-0FA1-4F1E-9BBD-921D95DAED35}" srcOrd="0" destOrd="0" presId="urn:microsoft.com/office/officeart/2008/layout/HorizontalMultiLevelHierarchy#1"/>
    <dgm:cxn modelId="{94C08A44-BE0B-504C-80B7-E562627288E9}" type="presParOf" srcId="{CD009FA0-54DB-47F5-AEE7-9EBF66FA8FBB}" destId="{15F5D5BE-5E29-46E2-ADA2-1E6ADB794C85}" srcOrd="3" destOrd="0" presId="urn:microsoft.com/office/officeart/2008/layout/HorizontalMultiLevelHierarchy#1"/>
    <dgm:cxn modelId="{31301E8B-9235-D541-AD89-DAD0FE4C6A43}" type="presParOf" srcId="{15F5D5BE-5E29-46E2-ADA2-1E6ADB794C85}" destId="{C0BB8BF2-CCBE-47B5-9A30-ACD9461A6D2E}" srcOrd="0" destOrd="0" presId="urn:microsoft.com/office/officeart/2008/layout/HorizontalMultiLevelHierarchy#1"/>
    <dgm:cxn modelId="{2475AAEB-1EA5-8947-BD74-1423A454A482}" type="presParOf" srcId="{15F5D5BE-5E29-46E2-ADA2-1E6ADB794C85}" destId="{071509ED-96E8-4CCE-8762-9FD14F86513C}" srcOrd="1" destOrd="0" presId="urn:microsoft.com/office/officeart/2008/layout/HorizontalMultiLevelHierarchy#1"/>
    <dgm:cxn modelId="{9E636680-99DD-904A-BB6B-6DA279BF18E3}" type="presParOf" srcId="{CD009FA0-54DB-47F5-AEE7-9EBF66FA8FBB}" destId="{8FDD8224-612E-4D18-9D3A-216E5928768C}" srcOrd="4" destOrd="0" presId="urn:microsoft.com/office/officeart/2008/layout/HorizontalMultiLevelHierarchy#1"/>
    <dgm:cxn modelId="{B8511E37-D4B9-5845-83D3-AF9A6317AC7A}" type="presParOf" srcId="{8FDD8224-612E-4D18-9D3A-216E5928768C}" destId="{A7684385-1E4F-4457-B1AB-158EF7708AD0}" srcOrd="0" destOrd="0" presId="urn:microsoft.com/office/officeart/2008/layout/HorizontalMultiLevelHierarchy#1"/>
    <dgm:cxn modelId="{0234365E-1B8E-F447-9591-BE27BBA3E486}" type="presParOf" srcId="{CD009FA0-54DB-47F5-AEE7-9EBF66FA8FBB}" destId="{5252D690-818A-41A0-A586-AD5A7E13A4D1}" srcOrd="5" destOrd="0" presId="urn:microsoft.com/office/officeart/2008/layout/HorizontalMultiLevelHierarchy#1"/>
    <dgm:cxn modelId="{970B9FC4-6682-4144-BE56-A163F1A4CDF8}" type="presParOf" srcId="{5252D690-818A-41A0-A586-AD5A7E13A4D1}" destId="{99937229-FB4F-4A6C-A5D3-ABE37A1AAF37}" srcOrd="0" destOrd="0" presId="urn:microsoft.com/office/officeart/2008/layout/HorizontalMultiLevelHierarchy#1"/>
    <dgm:cxn modelId="{79A5A3E8-DE7B-EB49-972D-A013F11954B3}" type="presParOf" srcId="{5252D690-818A-41A0-A586-AD5A7E13A4D1}" destId="{08DBDF64-9B5F-4820-8717-43AA78DE7E4C}" srcOrd="1" destOrd="0" presId="urn:microsoft.com/office/officeart/2008/layout/HorizontalMultiLevelHierarchy#1"/>
    <dgm:cxn modelId="{951E7222-6B1E-C844-8E21-9C55998E2864}" type="presParOf" srcId="{CD009FA0-54DB-47F5-AEE7-9EBF66FA8FBB}" destId="{38740AEE-A150-47D6-9D47-0BA7ACF6E6CE}" srcOrd="6" destOrd="0" presId="urn:microsoft.com/office/officeart/2008/layout/HorizontalMultiLevelHierarchy#1"/>
    <dgm:cxn modelId="{B4EDE007-A2A2-6949-BEA4-42B79777D702}" type="presParOf" srcId="{38740AEE-A150-47D6-9D47-0BA7ACF6E6CE}" destId="{BA275A68-0DA3-461E-AF04-DA9E6663D0A9}" srcOrd="0" destOrd="0" presId="urn:microsoft.com/office/officeart/2008/layout/HorizontalMultiLevelHierarchy#1"/>
    <dgm:cxn modelId="{6FB5D9A1-4746-EF48-8546-D69E7ACDC0D0}" type="presParOf" srcId="{CD009FA0-54DB-47F5-AEE7-9EBF66FA8FBB}" destId="{07DE6B66-8EFD-451E-ADC6-D7B3DD9AECE0}" srcOrd="7" destOrd="0" presId="urn:microsoft.com/office/officeart/2008/layout/HorizontalMultiLevelHierarchy#1"/>
    <dgm:cxn modelId="{9CCE913A-B06A-7249-892F-AB3EA357D9A3}" type="presParOf" srcId="{07DE6B66-8EFD-451E-ADC6-D7B3DD9AECE0}" destId="{0A7B973A-3876-44A6-99F9-4FB18BF35DD4}" srcOrd="0" destOrd="0" presId="urn:microsoft.com/office/officeart/2008/layout/HorizontalMultiLevelHierarchy#1"/>
    <dgm:cxn modelId="{EDEE4B5D-F62A-1747-BD73-A4FFCE6C4991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A25C648F-214C-6A40-9EED-5603A8944ACB}" type="presOf" srcId="{E36AC6A7-F9AA-4682-830A-080644BC3105}" destId="{50668DE7-9948-4DB8-9F78-572BDEC7EF8C}" srcOrd="0" destOrd="0" presId="urn:microsoft.com/office/officeart/2008/layout/HorizontalMultiLevelHierarchy#1"/>
    <dgm:cxn modelId="{29DA7CE4-8B0F-B74D-91FF-3DA5B75FCC3E}" type="presOf" srcId="{2FA967C5-9CDF-4F2A-BC0C-5A3548AC5C4D}" destId="{99937229-FB4F-4A6C-A5D3-ABE37A1AAF37}" srcOrd="0" destOrd="0" presId="urn:microsoft.com/office/officeart/2008/layout/HorizontalMultiLevelHierarchy#1"/>
    <dgm:cxn modelId="{23F0A382-6165-F040-8CF0-35A1FFA86A81}" type="presOf" srcId="{8DD50F9D-FE81-48D9-8CE4-DFF23423D8BC}" destId="{B259FCB9-ABEB-40FE-9452-63DACF82E42A}" srcOrd="1" destOrd="0" presId="urn:microsoft.com/office/officeart/2008/layout/HorizontalMultiLevelHierarchy#1"/>
    <dgm:cxn modelId="{B0FBD675-B16B-5D48-9D08-4168E8CB15F8}" type="presOf" srcId="{4B803C29-6CBF-4003-BBEC-232FC9826177}" destId="{12FC50FE-73DA-44F5-BD72-A99896E335C0}" srcOrd="0" destOrd="0" presId="urn:microsoft.com/office/officeart/2008/layout/HorizontalMultiLevelHierarchy#1"/>
    <dgm:cxn modelId="{0C92AB81-171B-3F43-B86F-E37ABE958D49}" type="presOf" srcId="{E36AC6A7-F9AA-4682-830A-080644BC3105}" destId="{0870E7DA-0FA1-4F1E-9BBD-921D95DAED35}" srcOrd="1" destOrd="0" presId="urn:microsoft.com/office/officeart/2008/layout/HorizontalMultiLevelHierarchy#1"/>
    <dgm:cxn modelId="{2B8D23AC-ECE3-CD46-9033-B1F4F24976FB}" type="presOf" srcId="{5CB6C816-403C-4159-90DE-551863047697}" destId="{BA275A68-0DA3-461E-AF04-DA9E6663D0A9}" srcOrd="1" destOrd="0" presId="urn:microsoft.com/office/officeart/2008/layout/HorizontalMultiLevelHierarchy#1"/>
    <dgm:cxn modelId="{D094D794-2AC4-4B4D-9B46-AD3157C37B6E}" type="presOf" srcId="{74A6CC8D-18B3-44C7-AE03-EF543B4F3E22}" destId="{8FDD8224-612E-4D18-9D3A-216E5928768C}" srcOrd="0" destOrd="0" presId="urn:microsoft.com/office/officeart/2008/layout/HorizontalMultiLevelHierarchy#1"/>
    <dgm:cxn modelId="{DAC09AE8-4380-444E-8D22-AADB00A1AFCE}" type="presOf" srcId="{7922CA45-45F3-4A46-9285-48C6AB472A84}" destId="{5BA662CB-8C2E-47B8-9F1B-FEF9798A0549}" srcOrd="0" destOrd="0" presId="urn:microsoft.com/office/officeart/2008/layout/HorizontalMultiLevelHierarchy#1"/>
    <dgm:cxn modelId="{62069A12-2207-A548-AF1E-1698D9EF87F8}" type="presOf" srcId="{362B8927-04DC-4D3E-9B26-536D78DC7714}" destId="{0A7B973A-3876-44A6-99F9-4FB18BF35DD4}" srcOrd="0" destOrd="0" presId="urn:microsoft.com/office/officeart/2008/layout/HorizontalMultiLevelHierarchy#1"/>
    <dgm:cxn modelId="{046E188F-57D9-1E4D-96B5-3CE277C97E38}" type="presOf" srcId="{8DD50F9D-FE81-48D9-8CE4-DFF23423D8BC}" destId="{AD95D6FF-000B-497F-9F1B-DA5D835ED5ED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88EFA10-2D89-9640-AAFE-A437BC24FFC5}" type="presOf" srcId="{73E4ABDF-EBF9-4306-AA16-19E4978642E8}" destId="{C0BB8BF2-CCBE-47B5-9A30-ACD9461A6D2E}" srcOrd="0" destOrd="0" presId="urn:microsoft.com/office/officeart/2008/layout/HorizontalMultiLevelHierarchy#1"/>
    <dgm:cxn modelId="{F445745D-859A-BB4D-8828-99A5ED7B020C}" type="presOf" srcId="{74A6CC8D-18B3-44C7-AE03-EF543B4F3E22}" destId="{A7684385-1E4F-4457-B1AB-158EF7708AD0}" srcOrd="1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818F42F1-58C6-D145-95D0-C672612B8671}" type="presOf" srcId="{5CB6C816-403C-4159-90DE-551863047697}" destId="{38740AEE-A150-47D6-9D47-0BA7ACF6E6C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B7A282D6-AF05-274B-9FB3-E49A505FE560}" type="presOf" srcId="{67575A93-6307-4896-BCEA-5DFF16E31A0C}" destId="{5AFE789F-01BA-40D4-A60F-0FDD98A65223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758016A-23D9-524F-AA21-0FFFF58881FF}" type="presParOf" srcId="{5BA662CB-8C2E-47B8-9F1B-FEF9798A0549}" destId="{7799F25F-C635-431E-8595-5FDDDAEB75C2}" srcOrd="0" destOrd="0" presId="urn:microsoft.com/office/officeart/2008/layout/HorizontalMultiLevelHierarchy#1"/>
    <dgm:cxn modelId="{FEAA717F-63A3-1F41-9DE1-05DE7B83CEDD}" type="presParOf" srcId="{7799F25F-C635-431E-8595-5FDDDAEB75C2}" destId="{12FC50FE-73DA-44F5-BD72-A99896E335C0}" srcOrd="0" destOrd="0" presId="urn:microsoft.com/office/officeart/2008/layout/HorizontalMultiLevelHierarchy#1"/>
    <dgm:cxn modelId="{3ADB81CC-800D-F84F-8D38-D5FDCDFC9FA9}" type="presParOf" srcId="{7799F25F-C635-431E-8595-5FDDDAEB75C2}" destId="{CD009FA0-54DB-47F5-AEE7-9EBF66FA8FBB}" srcOrd="1" destOrd="0" presId="urn:microsoft.com/office/officeart/2008/layout/HorizontalMultiLevelHierarchy#1"/>
    <dgm:cxn modelId="{E36B2A75-1231-834A-AF88-05789EC2A834}" type="presParOf" srcId="{CD009FA0-54DB-47F5-AEE7-9EBF66FA8FBB}" destId="{AD95D6FF-000B-497F-9F1B-DA5D835ED5ED}" srcOrd="0" destOrd="0" presId="urn:microsoft.com/office/officeart/2008/layout/HorizontalMultiLevelHierarchy#1"/>
    <dgm:cxn modelId="{0EA31E03-D091-664A-BE99-822773C0E806}" type="presParOf" srcId="{AD95D6FF-000B-497F-9F1B-DA5D835ED5ED}" destId="{B259FCB9-ABEB-40FE-9452-63DACF82E42A}" srcOrd="0" destOrd="0" presId="urn:microsoft.com/office/officeart/2008/layout/HorizontalMultiLevelHierarchy#1"/>
    <dgm:cxn modelId="{E1857EF8-2F5D-2D40-9733-2FAB855757E7}" type="presParOf" srcId="{CD009FA0-54DB-47F5-AEE7-9EBF66FA8FBB}" destId="{A55B1247-C1B7-438B-A790-D021656FB896}" srcOrd="1" destOrd="0" presId="urn:microsoft.com/office/officeart/2008/layout/HorizontalMultiLevelHierarchy#1"/>
    <dgm:cxn modelId="{17D65D99-1342-8E44-BDB4-3B0334E7A17B}" type="presParOf" srcId="{A55B1247-C1B7-438B-A790-D021656FB896}" destId="{5AFE789F-01BA-40D4-A60F-0FDD98A65223}" srcOrd="0" destOrd="0" presId="urn:microsoft.com/office/officeart/2008/layout/HorizontalMultiLevelHierarchy#1"/>
    <dgm:cxn modelId="{6CC19BB1-BF72-4F48-A10C-FCFD899824F3}" type="presParOf" srcId="{A55B1247-C1B7-438B-A790-D021656FB896}" destId="{972272C4-EC69-49BE-8B9A-C900CA14275C}" srcOrd="1" destOrd="0" presId="urn:microsoft.com/office/officeart/2008/layout/HorizontalMultiLevelHierarchy#1"/>
    <dgm:cxn modelId="{982904E8-E11D-544B-9DF6-7AD9013D47D4}" type="presParOf" srcId="{CD009FA0-54DB-47F5-AEE7-9EBF66FA8FBB}" destId="{50668DE7-9948-4DB8-9F78-572BDEC7EF8C}" srcOrd="2" destOrd="0" presId="urn:microsoft.com/office/officeart/2008/layout/HorizontalMultiLevelHierarchy#1"/>
    <dgm:cxn modelId="{F62EC177-E6A1-3E4E-996A-2B93D785711B}" type="presParOf" srcId="{50668DE7-9948-4DB8-9F78-572BDEC7EF8C}" destId="{0870E7DA-0FA1-4F1E-9BBD-921D95DAED35}" srcOrd="0" destOrd="0" presId="urn:microsoft.com/office/officeart/2008/layout/HorizontalMultiLevelHierarchy#1"/>
    <dgm:cxn modelId="{A14FC9A1-7EC8-444B-9BF6-85FC63A383D1}" type="presParOf" srcId="{CD009FA0-54DB-47F5-AEE7-9EBF66FA8FBB}" destId="{15F5D5BE-5E29-46E2-ADA2-1E6ADB794C85}" srcOrd="3" destOrd="0" presId="urn:microsoft.com/office/officeart/2008/layout/HorizontalMultiLevelHierarchy#1"/>
    <dgm:cxn modelId="{B24FDC7D-098B-9345-9E66-DF5D21E22250}" type="presParOf" srcId="{15F5D5BE-5E29-46E2-ADA2-1E6ADB794C85}" destId="{C0BB8BF2-CCBE-47B5-9A30-ACD9461A6D2E}" srcOrd="0" destOrd="0" presId="urn:microsoft.com/office/officeart/2008/layout/HorizontalMultiLevelHierarchy#1"/>
    <dgm:cxn modelId="{7001CCB9-B036-0040-A071-E50F71FCC06A}" type="presParOf" srcId="{15F5D5BE-5E29-46E2-ADA2-1E6ADB794C85}" destId="{071509ED-96E8-4CCE-8762-9FD14F86513C}" srcOrd="1" destOrd="0" presId="urn:microsoft.com/office/officeart/2008/layout/HorizontalMultiLevelHierarchy#1"/>
    <dgm:cxn modelId="{E7082566-4F68-4246-BDAD-1FD08D1437EF}" type="presParOf" srcId="{CD009FA0-54DB-47F5-AEE7-9EBF66FA8FBB}" destId="{8FDD8224-612E-4D18-9D3A-216E5928768C}" srcOrd="4" destOrd="0" presId="urn:microsoft.com/office/officeart/2008/layout/HorizontalMultiLevelHierarchy#1"/>
    <dgm:cxn modelId="{A8E9E005-D8F9-7B49-B476-BAE5665E3C05}" type="presParOf" srcId="{8FDD8224-612E-4D18-9D3A-216E5928768C}" destId="{A7684385-1E4F-4457-B1AB-158EF7708AD0}" srcOrd="0" destOrd="0" presId="urn:microsoft.com/office/officeart/2008/layout/HorizontalMultiLevelHierarchy#1"/>
    <dgm:cxn modelId="{D0810BCC-52C0-8A48-9C82-D9E027EB69B3}" type="presParOf" srcId="{CD009FA0-54DB-47F5-AEE7-9EBF66FA8FBB}" destId="{5252D690-818A-41A0-A586-AD5A7E13A4D1}" srcOrd="5" destOrd="0" presId="urn:microsoft.com/office/officeart/2008/layout/HorizontalMultiLevelHierarchy#1"/>
    <dgm:cxn modelId="{A0026C7C-A97A-0C46-A6EC-328C449D393F}" type="presParOf" srcId="{5252D690-818A-41A0-A586-AD5A7E13A4D1}" destId="{99937229-FB4F-4A6C-A5D3-ABE37A1AAF37}" srcOrd="0" destOrd="0" presId="urn:microsoft.com/office/officeart/2008/layout/HorizontalMultiLevelHierarchy#1"/>
    <dgm:cxn modelId="{B968D9D1-18A3-C04A-98C6-7903C27D9BAD}" type="presParOf" srcId="{5252D690-818A-41A0-A586-AD5A7E13A4D1}" destId="{08DBDF64-9B5F-4820-8717-43AA78DE7E4C}" srcOrd="1" destOrd="0" presId="urn:microsoft.com/office/officeart/2008/layout/HorizontalMultiLevelHierarchy#1"/>
    <dgm:cxn modelId="{469EF5BB-C3EE-7A46-94BB-24FA42260854}" type="presParOf" srcId="{CD009FA0-54DB-47F5-AEE7-9EBF66FA8FBB}" destId="{38740AEE-A150-47D6-9D47-0BA7ACF6E6CE}" srcOrd="6" destOrd="0" presId="urn:microsoft.com/office/officeart/2008/layout/HorizontalMultiLevelHierarchy#1"/>
    <dgm:cxn modelId="{20069DE3-DF9C-EA48-B65C-1A3FBF950878}" type="presParOf" srcId="{38740AEE-A150-47D6-9D47-0BA7ACF6E6CE}" destId="{BA275A68-0DA3-461E-AF04-DA9E6663D0A9}" srcOrd="0" destOrd="0" presId="urn:microsoft.com/office/officeart/2008/layout/HorizontalMultiLevelHierarchy#1"/>
    <dgm:cxn modelId="{C315E32F-45B3-944E-8A1E-4DE49BA477E1}" type="presParOf" srcId="{CD009FA0-54DB-47F5-AEE7-9EBF66FA8FBB}" destId="{07DE6B66-8EFD-451E-ADC6-D7B3DD9AECE0}" srcOrd="7" destOrd="0" presId="urn:microsoft.com/office/officeart/2008/layout/HorizontalMultiLevelHierarchy#1"/>
    <dgm:cxn modelId="{99588F85-A91C-2045-9DE7-C06CE47F9A07}" type="presParOf" srcId="{07DE6B66-8EFD-451E-ADC6-D7B3DD9AECE0}" destId="{0A7B973A-3876-44A6-99F9-4FB18BF35DD4}" srcOrd="0" destOrd="0" presId="urn:microsoft.com/office/officeart/2008/layout/HorizontalMultiLevelHierarchy#1"/>
    <dgm:cxn modelId="{3977DA40-303A-6249-8A65-B6ABA9F4FC6F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FE66F60B-391C-DF48-BA8A-88F295356C06}" type="presOf" srcId="{5CB6C816-403C-4159-90DE-551863047697}" destId="{38740AEE-A150-47D6-9D47-0BA7ACF6E6CE}" srcOrd="0" destOrd="0" presId="urn:microsoft.com/office/officeart/2008/layout/HorizontalMultiLevelHierarchy#1"/>
    <dgm:cxn modelId="{A4D69F2E-E777-264F-9928-5EDD07BEBE71}" type="presOf" srcId="{74A6CC8D-18B3-44C7-AE03-EF543B4F3E22}" destId="{8FDD8224-612E-4D18-9D3A-216E5928768C}" srcOrd="0" destOrd="0" presId="urn:microsoft.com/office/officeart/2008/layout/HorizontalMultiLevelHierarchy#1"/>
    <dgm:cxn modelId="{9D630895-7F68-D847-A4C1-9CC8B5A74E48}" type="presOf" srcId="{362B8927-04DC-4D3E-9B26-536D78DC7714}" destId="{0A7B973A-3876-44A6-99F9-4FB18BF35DD4}" srcOrd="0" destOrd="0" presId="urn:microsoft.com/office/officeart/2008/layout/HorizontalMultiLevelHierarchy#1"/>
    <dgm:cxn modelId="{5828B83B-9027-8347-82D7-3C3190B82908}" type="presOf" srcId="{73E4ABDF-EBF9-4306-AA16-19E4978642E8}" destId="{C0BB8BF2-CCBE-47B5-9A30-ACD9461A6D2E}" srcOrd="0" destOrd="0" presId="urn:microsoft.com/office/officeart/2008/layout/HorizontalMultiLevelHierarchy#1"/>
    <dgm:cxn modelId="{C7C504B0-ED07-7749-92C0-9BACDCE8E3EC}" type="presOf" srcId="{E36AC6A7-F9AA-4682-830A-080644BC3105}" destId="{0870E7DA-0FA1-4F1E-9BBD-921D95DAED35}" srcOrd="1" destOrd="0" presId="urn:microsoft.com/office/officeart/2008/layout/HorizontalMultiLevelHierarchy#1"/>
    <dgm:cxn modelId="{2EF34643-D078-9447-99B4-0089FF2053E5}" type="presOf" srcId="{8DD50F9D-FE81-48D9-8CE4-DFF23423D8BC}" destId="{AD95D6FF-000B-497F-9F1B-DA5D835ED5ED}" srcOrd="0" destOrd="0" presId="urn:microsoft.com/office/officeart/2008/layout/HorizontalMultiLevelHierarchy#1"/>
    <dgm:cxn modelId="{D1BAD988-C802-E947-A0BB-861F491F18D5}" type="presOf" srcId="{4B803C29-6CBF-4003-BBEC-232FC9826177}" destId="{12FC50FE-73DA-44F5-BD72-A99896E335C0}" srcOrd="0" destOrd="0" presId="urn:microsoft.com/office/officeart/2008/layout/HorizontalMultiLevelHierarchy#1"/>
    <dgm:cxn modelId="{C8D212AC-2125-4141-874C-334293146CFD}" type="presOf" srcId="{5CB6C816-403C-4159-90DE-551863047697}" destId="{BA275A68-0DA3-461E-AF04-DA9E6663D0A9}" srcOrd="1" destOrd="0" presId="urn:microsoft.com/office/officeart/2008/layout/HorizontalMultiLevelHierarchy#1"/>
    <dgm:cxn modelId="{04884428-4547-7146-9A6B-B364CCAA96A2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2CDC6FF5-8D9A-3F49-BA63-DC1D7C9C8CDA}" type="presOf" srcId="{7922CA45-45F3-4A46-9285-48C6AB472A84}" destId="{5BA662CB-8C2E-47B8-9F1B-FEF9798A0549}" srcOrd="0" destOrd="0" presId="urn:microsoft.com/office/officeart/2008/layout/HorizontalMultiLevelHierarchy#1"/>
    <dgm:cxn modelId="{406374D3-39BD-1F4D-B3B9-AD2FB9593C5F}" type="presOf" srcId="{E36AC6A7-F9AA-4682-830A-080644BC3105}" destId="{50668DE7-9948-4DB8-9F78-572BDEC7EF8C}" srcOrd="0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0B9C8ACF-D599-7340-88CE-FD723835170D}" type="presOf" srcId="{2FA967C5-9CDF-4F2A-BC0C-5A3548AC5C4D}" destId="{99937229-FB4F-4A6C-A5D3-ABE37A1AAF37}" srcOrd="0" destOrd="0" presId="urn:microsoft.com/office/officeart/2008/layout/HorizontalMultiLevelHierarchy#1"/>
    <dgm:cxn modelId="{96ACE492-AC95-7540-8755-94C88BAB1FA4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E157DDAA-96B1-4142-A12D-744C53F68BE9}" type="presOf" srcId="{74A6CC8D-18B3-44C7-AE03-EF543B4F3E22}" destId="{A7684385-1E4F-4457-B1AB-158EF7708AD0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07770340-3505-1D46-9AF6-39B3EEE13536}" type="presParOf" srcId="{5BA662CB-8C2E-47B8-9F1B-FEF9798A0549}" destId="{7799F25F-C635-431E-8595-5FDDDAEB75C2}" srcOrd="0" destOrd="0" presId="urn:microsoft.com/office/officeart/2008/layout/HorizontalMultiLevelHierarchy#1"/>
    <dgm:cxn modelId="{2438C844-1A1E-B147-BA7F-C27215C0E22B}" type="presParOf" srcId="{7799F25F-C635-431E-8595-5FDDDAEB75C2}" destId="{12FC50FE-73DA-44F5-BD72-A99896E335C0}" srcOrd="0" destOrd="0" presId="urn:microsoft.com/office/officeart/2008/layout/HorizontalMultiLevelHierarchy#1"/>
    <dgm:cxn modelId="{2F040AE1-334C-914C-A38E-25FAFC133CA7}" type="presParOf" srcId="{7799F25F-C635-431E-8595-5FDDDAEB75C2}" destId="{CD009FA0-54DB-47F5-AEE7-9EBF66FA8FBB}" srcOrd="1" destOrd="0" presId="urn:microsoft.com/office/officeart/2008/layout/HorizontalMultiLevelHierarchy#1"/>
    <dgm:cxn modelId="{CC2016D6-B9E5-7045-9928-CB0055E0C03F}" type="presParOf" srcId="{CD009FA0-54DB-47F5-AEE7-9EBF66FA8FBB}" destId="{AD95D6FF-000B-497F-9F1B-DA5D835ED5ED}" srcOrd="0" destOrd="0" presId="urn:microsoft.com/office/officeart/2008/layout/HorizontalMultiLevelHierarchy#1"/>
    <dgm:cxn modelId="{A2E7B670-2184-2942-98C7-6D8962BD1378}" type="presParOf" srcId="{AD95D6FF-000B-497F-9F1B-DA5D835ED5ED}" destId="{B259FCB9-ABEB-40FE-9452-63DACF82E42A}" srcOrd="0" destOrd="0" presId="urn:microsoft.com/office/officeart/2008/layout/HorizontalMultiLevelHierarchy#1"/>
    <dgm:cxn modelId="{7E6F3FF6-4DDC-AA41-B307-3D0222E927DA}" type="presParOf" srcId="{CD009FA0-54DB-47F5-AEE7-9EBF66FA8FBB}" destId="{A55B1247-C1B7-438B-A790-D021656FB896}" srcOrd="1" destOrd="0" presId="urn:microsoft.com/office/officeart/2008/layout/HorizontalMultiLevelHierarchy#1"/>
    <dgm:cxn modelId="{CF2D292B-6DDF-7849-BA71-E4A1CE3CA218}" type="presParOf" srcId="{A55B1247-C1B7-438B-A790-D021656FB896}" destId="{5AFE789F-01BA-40D4-A60F-0FDD98A65223}" srcOrd="0" destOrd="0" presId="urn:microsoft.com/office/officeart/2008/layout/HorizontalMultiLevelHierarchy#1"/>
    <dgm:cxn modelId="{3CF08071-A1D1-934E-BC5E-CF7633D107C5}" type="presParOf" srcId="{A55B1247-C1B7-438B-A790-D021656FB896}" destId="{972272C4-EC69-49BE-8B9A-C900CA14275C}" srcOrd="1" destOrd="0" presId="urn:microsoft.com/office/officeart/2008/layout/HorizontalMultiLevelHierarchy#1"/>
    <dgm:cxn modelId="{A44A7F4F-5A91-2641-B37E-56C20F082E66}" type="presParOf" srcId="{CD009FA0-54DB-47F5-AEE7-9EBF66FA8FBB}" destId="{50668DE7-9948-4DB8-9F78-572BDEC7EF8C}" srcOrd="2" destOrd="0" presId="urn:microsoft.com/office/officeart/2008/layout/HorizontalMultiLevelHierarchy#1"/>
    <dgm:cxn modelId="{336BC32D-A893-4544-BB23-E872982AE11C}" type="presParOf" srcId="{50668DE7-9948-4DB8-9F78-572BDEC7EF8C}" destId="{0870E7DA-0FA1-4F1E-9BBD-921D95DAED35}" srcOrd="0" destOrd="0" presId="urn:microsoft.com/office/officeart/2008/layout/HorizontalMultiLevelHierarchy#1"/>
    <dgm:cxn modelId="{6CFD7211-6C05-4744-8857-86A9FF7988A9}" type="presParOf" srcId="{CD009FA0-54DB-47F5-AEE7-9EBF66FA8FBB}" destId="{15F5D5BE-5E29-46E2-ADA2-1E6ADB794C85}" srcOrd="3" destOrd="0" presId="urn:microsoft.com/office/officeart/2008/layout/HorizontalMultiLevelHierarchy#1"/>
    <dgm:cxn modelId="{B617281A-7D46-AD44-B12E-1C1F88129DA4}" type="presParOf" srcId="{15F5D5BE-5E29-46E2-ADA2-1E6ADB794C85}" destId="{C0BB8BF2-CCBE-47B5-9A30-ACD9461A6D2E}" srcOrd="0" destOrd="0" presId="urn:microsoft.com/office/officeart/2008/layout/HorizontalMultiLevelHierarchy#1"/>
    <dgm:cxn modelId="{B80F31F6-DA79-DB42-9E80-C665EDDFC6E9}" type="presParOf" srcId="{15F5D5BE-5E29-46E2-ADA2-1E6ADB794C85}" destId="{071509ED-96E8-4CCE-8762-9FD14F86513C}" srcOrd="1" destOrd="0" presId="urn:microsoft.com/office/officeart/2008/layout/HorizontalMultiLevelHierarchy#1"/>
    <dgm:cxn modelId="{053E4677-6AB5-8A44-8192-C5EBE91EEDDC}" type="presParOf" srcId="{CD009FA0-54DB-47F5-AEE7-9EBF66FA8FBB}" destId="{8FDD8224-612E-4D18-9D3A-216E5928768C}" srcOrd="4" destOrd="0" presId="urn:microsoft.com/office/officeart/2008/layout/HorizontalMultiLevelHierarchy#1"/>
    <dgm:cxn modelId="{696B29D5-3D68-2D4E-A25B-7C952C5A95BE}" type="presParOf" srcId="{8FDD8224-612E-4D18-9D3A-216E5928768C}" destId="{A7684385-1E4F-4457-B1AB-158EF7708AD0}" srcOrd="0" destOrd="0" presId="urn:microsoft.com/office/officeart/2008/layout/HorizontalMultiLevelHierarchy#1"/>
    <dgm:cxn modelId="{E22F917B-090C-084C-8C72-9ECD7797F5D6}" type="presParOf" srcId="{CD009FA0-54DB-47F5-AEE7-9EBF66FA8FBB}" destId="{5252D690-818A-41A0-A586-AD5A7E13A4D1}" srcOrd="5" destOrd="0" presId="urn:microsoft.com/office/officeart/2008/layout/HorizontalMultiLevelHierarchy#1"/>
    <dgm:cxn modelId="{6D3EB855-737D-F240-A100-F96F77DE9851}" type="presParOf" srcId="{5252D690-818A-41A0-A586-AD5A7E13A4D1}" destId="{99937229-FB4F-4A6C-A5D3-ABE37A1AAF37}" srcOrd="0" destOrd="0" presId="urn:microsoft.com/office/officeart/2008/layout/HorizontalMultiLevelHierarchy#1"/>
    <dgm:cxn modelId="{4A4B4DEA-E4B1-D34C-A6C3-28766B8CFCBB}" type="presParOf" srcId="{5252D690-818A-41A0-A586-AD5A7E13A4D1}" destId="{08DBDF64-9B5F-4820-8717-43AA78DE7E4C}" srcOrd="1" destOrd="0" presId="urn:microsoft.com/office/officeart/2008/layout/HorizontalMultiLevelHierarchy#1"/>
    <dgm:cxn modelId="{99FF429C-130C-CF4B-A2BE-A63A195ABF7D}" type="presParOf" srcId="{CD009FA0-54DB-47F5-AEE7-9EBF66FA8FBB}" destId="{38740AEE-A150-47D6-9D47-0BA7ACF6E6CE}" srcOrd="6" destOrd="0" presId="urn:microsoft.com/office/officeart/2008/layout/HorizontalMultiLevelHierarchy#1"/>
    <dgm:cxn modelId="{7813F55E-E6D9-2940-B7A5-EFA666FD93CA}" type="presParOf" srcId="{38740AEE-A150-47D6-9D47-0BA7ACF6E6CE}" destId="{BA275A68-0DA3-461E-AF04-DA9E6663D0A9}" srcOrd="0" destOrd="0" presId="urn:microsoft.com/office/officeart/2008/layout/HorizontalMultiLevelHierarchy#1"/>
    <dgm:cxn modelId="{F47B77DA-70F7-0C4B-93AC-CFC601A56612}" type="presParOf" srcId="{CD009FA0-54DB-47F5-AEE7-9EBF66FA8FBB}" destId="{07DE6B66-8EFD-451E-ADC6-D7B3DD9AECE0}" srcOrd="7" destOrd="0" presId="urn:microsoft.com/office/officeart/2008/layout/HorizontalMultiLevelHierarchy#1"/>
    <dgm:cxn modelId="{7542EF93-82E6-D84F-B2BD-82676F7C2A20}" type="presParOf" srcId="{07DE6B66-8EFD-451E-ADC6-D7B3DD9AECE0}" destId="{0A7B973A-3876-44A6-99F9-4FB18BF35DD4}" srcOrd="0" destOrd="0" presId="urn:microsoft.com/office/officeart/2008/layout/HorizontalMultiLevelHierarchy#1"/>
    <dgm:cxn modelId="{CF74F5E3-7288-4F41-8CD3-EFE4DBC590ED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C7A0B431-0B32-4942-8A35-DA150E5CE305}" type="presOf" srcId="{362B8927-04DC-4D3E-9B26-536D78DC7714}" destId="{0A7B973A-3876-44A6-99F9-4FB18BF35DD4}" srcOrd="0" destOrd="0" presId="urn:microsoft.com/office/officeart/2008/layout/HorizontalMultiLevelHierarchy#1"/>
    <dgm:cxn modelId="{C9AD5D11-B2A0-8C4C-96DD-92FB4876D624}" type="presOf" srcId="{E36AC6A7-F9AA-4682-830A-080644BC3105}" destId="{0870E7DA-0FA1-4F1E-9BBD-921D95DAED35}" srcOrd="1" destOrd="0" presId="urn:microsoft.com/office/officeart/2008/layout/HorizontalMultiLevelHierarchy#1"/>
    <dgm:cxn modelId="{5A32B309-650C-B94F-8D39-B1AB38B222A4}" type="presOf" srcId="{E36AC6A7-F9AA-4682-830A-080644BC3105}" destId="{50668DE7-9948-4DB8-9F78-572BDEC7EF8C}" srcOrd="0" destOrd="0" presId="urn:microsoft.com/office/officeart/2008/layout/HorizontalMultiLevelHierarchy#1"/>
    <dgm:cxn modelId="{5F0A6A8D-5CE8-B948-A8EF-21B9386E91F9}" type="presOf" srcId="{74A6CC8D-18B3-44C7-AE03-EF543B4F3E22}" destId="{8FDD8224-612E-4D18-9D3A-216E5928768C}" srcOrd="0" destOrd="0" presId="urn:microsoft.com/office/officeart/2008/layout/HorizontalMultiLevelHierarchy#1"/>
    <dgm:cxn modelId="{1D8C8050-4C94-0647-B26C-AC78C36F61C7}" type="presOf" srcId="{67575A93-6307-4896-BCEA-5DFF16E31A0C}" destId="{5AFE789F-01BA-40D4-A60F-0FDD98A65223}" srcOrd="0" destOrd="0" presId="urn:microsoft.com/office/officeart/2008/layout/HorizontalMultiLevelHierarchy#1"/>
    <dgm:cxn modelId="{FF8746CC-7A7F-A04D-B2B1-45556EED41DB}" type="presOf" srcId="{4B803C29-6CBF-4003-BBEC-232FC9826177}" destId="{12FC50FE-73DA-44F5-BD72-A99896E335C0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82B4A0D-8471-2C4F-8054-46B392721BF1}" type="presOf" srcId="{5CB6C816-403C-4159-90DE-551863047697}" destId="{38740AEE-A150-47D6-9D47-0BA7ACF6E6CE}" srcOrd="0" destOrd="0" presId="urn:microsoft.com/office/officeart/2008/layout/HorizontalMultiLevelHierarchy#1"/>
    <dgm:cxn modelId="{E9112095-77BC-4747-A3CE-D198F050F1F6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B1E50F10-D90B-B940-B947-36CC28458660}" type="presOf" srcId="{2FA967C5-9CDF-4F2A-BC0C-5A3548AC5C4D}" destId="{99937229-FB4F-4A6C-A5D3-ABE37A1AAF37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9EDBB96-1D30-C842-9A16-A34D3FDC2DE1}" type="presOf" srcId="{8DD50F9D-FE81-48D9-8CE4-DFF23423D8BC}" destId="{AD95D6FF-000B-497F-9F1B-DA5D835ED5ED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85A78FB6-0172-0D44-AE90-31F0CC1B63B9}" type="presOf" srcId="{7922CA45-45F3-4A46-9285-48C6AB472A84}" destId="{5BA662CB-8C2E-47B8-9F1B-FEF9798A0549}" srcOrd="0" destOrd="0" presId="urn:microsoft.com/office/officeart/2008/layout/HorizontalMultiLevelHierarchy#1"/>
    <dgm:cxn modelId="{32EEED67-EC0F-C544-9A64-A32519FDF3A1}" type="presOf" srcId="{5CB6C816-403C-4159-90DE-551863047697}" destId="{BA275A68-0DA3-461E-AF04-DA9E6663D0A9}" srcOrd="1" destOrd="0" presId="urn:microsoft.com/office/officeart/2008/layout/HorizontalMultiLevelHierarchy#1"/>
    <dgm:cxn modelId="{8A60840E-77FA-9C41-BE32-A4249C0E2286}" type="presOf" srcId="{74A6CC8D-18B3-44C7-AE03-EF543B4F3E22}" destId="{A7684385-1E4F-4457-B1AB-158EF7708AD0}" srcOrd="1" destOrd="0" presId="urn:microsoft.com/office/officeart/2008/layout/HorizontalMultiLevelHierarchy#1"/>
    <dgm:cxn modelId="{210D37DD-263D-694C-AE2B-BF562BB90D0F}" type="presOf" srcId="{73E4ABDF-EBF9-4306-AA16-19E4978642E8}" destId="{C0BB8BF2-CCBE-47B5-9A30-ACD9461A6D2E}" srcOrd="0" destOrd="0" presId="urn:microsoft.com/office/officeart/2008/layout/HorizontalMultiLevelHierarchy#1"/>
    <dgm:cxn modelId="{5F51BCA7-57C0-1D44-A561-A800D6F6B5D3}" type="presParOf" srcId="{5BA662CB-8C2E-47B8-9F1B-FEF9798A0549}" destId="{7799F25F-C635-431E-8595-5FDDDAEB75C2}" srcOrd="0" destOrd="0" presId="urn:microsoft.com/office/officeart/2008/layout/HorizontalMultiLevelHierarchy#1"/>
    <dgm:cxn modelId="{E6DEDB1E-9D7D-B745-A4D2-FDD4999CAE02}" type="presParOf" srcId="{7799F25F-C635-431E-8595-5FDDDAEB75C2}" destId="{12FC50FE-73DA-44F5-BD72-A99896E335C0}" srcOrd="0" destOrd="0" presId="urn:microsoft.com/office/officeart/2008/layout/HorizontalMultiLevelHierarchy#1"/>
    <dgm:cxn modelId="{6FC98A42-B536-C44B-8F48-60574F940211}" type="presParOf" srcId="{7799F25F-C635-431E-8595-5FDDDAEB75C2}" destId="{CD009FA0-54DB-47F5-AEE7-9EBF66FA8FBB}" srcOrd="1" destOrd="0" presId="urn:microsoft.com/office/officeart/2008/layout/HorizontalMultiLevelHierarchy#1"/>
    <dgm:cxn modelId="{FEE8DFCD-F60D-D04B-9C60-698F849003D4}" type="presParOf" srcId="{CD009FA0-54DB-47F5-AEE7-9EBF66FA8FBB}" destId="{AD95D6FF-000B-497F-9F1B-DA5D835ED5ED}" srcOrd="0" destOrd="0" presId="urn:microsoft.com/office/officeart/2008/layout/HorizontalMultiLevelHierarchy#1"/>
    <dgm:cxn modelId="{2D484ECB-32DE-6A46-836C-E97CA339A3F3}" type="presParOf" srcId="{AD95D6FF-000B-497F-9F1B-DA5D835ED5ED}" destId="{B259FCB9-ABEB-40FE-9452-63DACF82E42A}" srcOrd="0" destOrd="0" presId="urn:microsoft.com/office/officeart/2008/layout/HorizontalMultiLevelHierarchy#1"/>
    <dgm:cxn modelId="{D07CEC0D-7F1D-E54B-BF79-7C9119A8B853}" type="presParOf" srcId="{CD009FA0-54DB-47F5-AEE7-9EBF66FA8FBB}" destId="{A55B1247-C1B7-438B-A790-D021656FB896}" srcOrd="1" destOrd="0" presId="urn:microsoft.com/office/officeart/2008/layout/HorizontalMultiLevelHierarchy#1"/>
    <dgm:cxn modelId="{7A520478-6B8F-8B4C-B69F-1C4620C71F72}" type="presParOf" srcId="{A55B1247-C1B7-438B-A790-D021656FB896}" destId="{5AFE789F-01BA-40D4-A60F-0FDD98A65223}" srcOrd="0" destOrd="0" presId="urn:microsoft.com/office/officeart/2008/layout/HorizontalMultiLevelHierarchy#1"/>
    <dgm:cxn modelId="{C85B9313-720B-9247-8D90-705370843E69}" type="presParOf" srcId="{A55B1247-C1B7-438B-A790-D021656FB896}" destId="{972272C4-EC69-49BE-8B9A-C900CA14275C}" srcOrd="1" destOrd="0" presId="urn:microsoft.com/office/officeart/2008/layout/HorizontalMultiLevelHierarchy#1"/>
    <dgm:cxn modelId="{94A7A2B7-B549-2041-AA0E-C0F2541728C6}" type="presParOf" srcId="{CD009FA0-54DB-47F5-AEE7-9EBF66FA8FBB}" destId="{50668DE7-9948-4DB8-9F78-572BDEC7EF8C}" srcOrd="2" destOrd="0" presId="urn:microsoft.com/office/officeart/2008/layout/HorizontalMultiLevelHierarchy#1"/>
    <dgm:cxn modelId="{3B676FBB-991E-6148-8625-C9F42586BB05}" type="presParOf" srcId="{50668DE7-9948-4DB8-9F78-572BDEC7EF8C}" destId="{0870E7DA-0FA1-4F1E-9BBD-921D95DAED35}" srcOrd="0" destOrd="0" presId="urn:microsoft.com/office/officeart/2008/layout/HorizontalMultiLevelHierarchy#1"/>
    <dgm:cxn modelId="{BD6C77BE-E687-334B-9D48-EF53E946758F}" type="presParOf" srcId="{CD009FA0-54DB-47F5-AEE7-9EBF66FA8FBB}" destId="{15F5D5BE-5E29-46E2-ADA2-1E6ADB794C85}" srcOrd="3" destOrd="0" presId="urn:microsoft.com/office/officeart/2008/layout/HorizontalMultiLevelHierarchy#1"/>
    <dgm:cxn modelId="{1998F824-67E5-B64A-A8A6-1FCDE385747E}" type="presParOf" srcId="{15F5D5BE-5E29-46E2-ADA2-1E6ADB794C85}" destId="{C0BB8BF2-CCBE-47B5-9A30-ACD9461A6D2E}" srcOrd="0" destOrd="0" presId="urn:microsoft.com/office/officeart/2008/layout/HorizontalMultiLevelHierarchy#1"/>
    <dgm:cxn modelId="{D8B50F56-8E3E-584B-BCD0-3BA0661F2FE5}" type="presParOf" srcId="{15F5D5BE-5E29-46E2-ADA2-1E6ADB794C85}" destId="{071509ED-96E8-4CCE-8762-9FD14F86513C}" srcOrd="1" destOrd="0" presId="urn:microsoft.com/office/officeart/2008/layout/HorizontalMultiLevelHierarchy#1"/>
    <dgm:cxn modelId="{02671BAA-19E9-A543-89DE-55C872F7FA61}" type="presParOf" srcId="{CD009FA0-54DB-47F5-AEE7-9EBF66FA8FBB}" destId="{8FDD8224-612E-4D18-9D3A-216E5928768C}" srcOrd="4" destOrd="0" presId="urn:microsoft.com/office/officeart/2008/layout/HorizontalMultiLevelHierarchy#1"/>
    <dgm:cxn modelId="{BD1908CC-CF32-FF4C-A1D3-A19B0767EBC3}" type="presParOf" srcId="{8FDD8224-612E-4D18-9D3A-216E5928768C}" destId="{A7684385-1E4F-4457-B1AB-158EF7708AD0}" srcOrd="0" destOrd="0" presId="urn:microsoft.com/office/officeart/2008/layout/HorizontalMultiLevelHierarchy#1"/>
    <dgm:cxn modelId="{8D0EDF26-2328-BB4C-82D0-B324257A826F}" type="presParOf" srcId="{CD009FA0-54DB-47F5-AEE7-9EBF66FA8FBB}" destId="{5252D690-818A-41A0-A586-AD5A7E13A4D1}" srcOrd="5" destOrd="0" presId="urn:microsoft.com/office/officeart/2008/layout/HorizontalMultiLevelHierarchy#1"/>
    <dgm:cxn modelId="{F7021F62-C494-A749-AF43-F06C37ADB0C9}" type="presParOf" srcId="{5252D690-818A-41A0-A586-AD5A7E13A4D1}" destId="{99937229-FB4F-4A6C-A5D3-ABE37A1AAF37}" srcOrd="0" destOrd="0" presId="urn:microsoft.com/office/officeart/2008/layout/HorizontalMultiLevelHierarchy#1"/>
    <dgm:cxn modelId="{A02BAC62-7413-D14A-B64A-A41DFE06312E}" type="presParOf" srcId="{5252D690-818A-41A0-A586-AD5A7E13A4D1}" destId="{08DBDF64-9B5F-4820-8717-43AA78DE7E4C}" srcOrd="1" destOrd="0" presId="urn:microsoft.com/office/officeart/2008/layout/HorizontalMultiLevelHierarchy#1"/>
    <dgm:cxn modelId="{D280019A-3C53-7B42-98CF-DF7A2DC48A6E}" type="presParOf" srcId="{CD009FA0-54DB-47F5-AEE7-9EBF66FA8FBB}" destId="{38740AEE-A150-47D6-9D47-0BA7ACF6E6CE}" srcOrd="6" destOrd="0" presId="urn:microsoft.com/office/officeart/2008/layout/HorizontalMultiLevelHierarchy#1"/>
    <dgm:cxn modelId="{1A1EE590-30A4-FC42-8D3F-855A1C5A8E23}" type="presParOf" srcId="{38740AEE-A150-47D6-9D47-0BA7ACF6E6CE}" destId="{BA275A68-0DA3-461E-AF04-DA9E6663D0A9}" srcOrd="0" destOrd="0" presId="urn:microsoft.com/office/officeart/2008/layout/HorizontalMultiLevelHierarchy#1"/>
    <dgm:cxn modelId="{CB867324-4C72-F541-AD61-F8EEEB1AD0DF}" type="presParOf" srcId="{CD009FA0-54DB-47F5-AEE7-9EBF66FA8FBB}" destId="{07DE6B66-8EFD-451E-ADC6-D7B3DD9AECE0}" srcOrd="7" destOrd="0" presId="urn:microsoft.com/office/officeart/2008/layout/HorizontalMultiLevelHierarchy#1"/>
    <dgm:cxn modelId="{DD04843E-C7E4-CC4B-8083-12DF8B9EB714}" type="presParOf" srcId="{07DE6B66-8EFD-451E-ADC6-D7B3DD9AECE0}" destId="{0A7B973A-3876-44A6-99F9-4FB18BF35DD4}" srcOrd="0" destOrd="0" presId="urn:microsoft.com/office/officeart/2008/layout/HorizontalMultiLevelHierarchy#1"/>
    <dgm:cxn modelId="{0144F3FA-2731-DB43-BA07-FC9DD6DD582E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</a:t>
          </a:r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派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F38BB2F4-0125-4A44-BF11-006894A072A7}" type="presOf" srcId="{4B803C29-6CBF-4003-BBEC-232FC9826177}" destId="{12FC50FE-73DA-44F5-BD72-A99896E335C0}" srcOrd="0" destOrd="0" presId="urn:microsoft.com/office/officeart/2008/layout/HorizontalMultiLevelHierarchy#1"/>
    <dgm:cxn modelId="{7FC74E23-5281-9448-893B-21F841F75C31}" type="presOf" srcId="{2FA967C5-9CDF-4F2A-BC0C-5A3548AC5C4D}" destId="{99937229-FB4F-4A6C-A5D3-ABE37A1AAF37}" srcOrd="0" destOrd="0" presId="urn:microsoft.com/office/officeart/2008/layout/HorizontalMultiLevelHierarchy#1"/>
    <dgm:cxn modelId="{65312911-91FC-384A-B3FB-ECB413F2F37C}" type="presOf" srcId="{74A6CC8D-18B3-44C7-AE03-EF543B4F3E22}" destId="{A7684385-1E4F-4457-B1AB-158EF7708AD0}" srcOrd="1" destOrd="0" presId="urn:microsoft.com/office/officeart/2008/layout/HorizontalMultiLevelHierarchy#1"/>
    <dgm:cxn modelId="{B9A662DE-E38A-5342-990A-D32693540025}" type="presOf" srcId="{E36AC6A7-F9AA-4682-830A-080644BC3105}" destId="{50668DE7-9948-4DB8-9F78-572BDEC7EF8C}" srcOrd="0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F6DB5CE6-3C9A-9744-A484-912B55078DAE}" type="presOf" srcId="{8DD50F9D-FE81-48D9-8CE4-DFF23423D8BC}" destId="{B259FCB9-ABEB-40FE-9452-63DACF82E42A}" srcOrd="1" destOrd="0" presId="urn:microsoft.com/office/officeart/2008/layout/HorizontalMultiLevelHierarchy#1"/>
    <dgm:cxn modelId="{627F13DE-8CFE-D34B-9E23-6A9C783F91BE}" type="presOf" srcId="{5CB6C816-403C-4159-90DE-551863047697}" destId="{BA275A68-0DA3-461E-AF04-DA9E6663D0A9}" srcOrd="1" destOrd="0" presId="urn:microsoft.com/office/officeart/2008/layout/HorizontalMultiLevelHierarchy#1"/>
    <dgm:cxn modelId="{E5072AE2-6896-F043-A186-319F10552217}" type="presOf" srcId="{8DD50F9D-FE81-48D9-8CE4-DFF23423D8BC}" destId="{AD95D6FF-000B-497F-9F1B-DA5D835ED5ED}" srcOrd="0" destOrd="0" presId="urn:microsoft.com/office/officeart/2008/layout/HorizontalMultiLevelHierarchy#1"/>
    <dgm:cxn modelId="{A43A6824-749B-A446-AEE9-3652533F0F41}" type="presOf" srcId="{74A6CC8D-18B3-44C7-AE03-EF543B4F3E22}" destId="{8FDD8224-612E-4D18-9D3A-216E5928768C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0136FE4B-9F0A-C942-850F-4658A98947AB}" type="presOf" srcId="{5CB6C816-403C-4159-90DE-551863047697}" destId="{38740AEE-A150-47D6-9D47-0BA7ACF6E6CE}" srcOrd="0" destOrd="0" presId="urn:microsoft.com/office/officeart/2008/layout/HorizontalMultiLevelHierarchy#1"/>
    <dgm:cxn modelId="{94139C7B-0854-CB49-8829-62AE18C8DB82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D1BB2BE7-FFAC-9247-8BD2-F5263A81CDB1}" type="presOf" srcId="{73E4ABDF-EBF9-4306-AA16-19E4978642E8}" destId="{C0BB8BF2-CCBE-47B5-9A30-ACD9461A6D2E}" srcOrd="0" destOrd="0" presId="urn:microsoft.com/office/officeart/2008/layout/HorizontalMultiLevelHierarchy#1"/>
    <dgm:cxn modelId="{0A1B6458-CA9F-8C48-8030-6B7DCC834152}" type="presOf" srcId="{362B8927-04DC-4D3E-9B26-536D78DC7714}" destId="{0A7B973A-3876-44A6-99F9-4FB18BF35DD4}" srcOrd="0" destOrd="0" presId="urn:microsoft.com/office/officeart/2008/layout/HorizontalMultiLevelHierarchy#1"/>
    <dgm:cxn modelId="{3F0ECC4A-EB07-3E4A-9F83-B1DB97F7BF9F}" type="presOf" srcId="{E36AC6A7-F9AA-4682-830A-080644BC3105}" destId="{0870E7DA-0FA1-4F1E-9BBD-921D95DAED35}" srcOrd="1" destOrd="0" presId="urn:microsoft.com/office/officeart/2008/layout/HorizontalMultiLevelHierarchy#1"/>
    <dgm:cxn modelId="{C3345BE8-7104-7A4E-ABE7-DCDC58E85353}" type="presOf" srcId="{7922CA45-45F3-4A46-9285-48C6AB472A84}" destId="{5BA662CB-8C2E-47B8-9F1B-FEF9798A0549}" srcOrd="0" destOrd="0" presId="urn:microsoft.com/office/officeart/2008/layout/HorizontalMultiLevelHierarchy#1"/>
    <dgm:cxn modelId="{9FD76DF9-7A56-2849-A51C-972DEAA5A205}" type="presParOf" srcId="{5BA662CB-8C2E-47B8-9F1B-FEF9798A0549}" destId="{7799F25F-C635-431E-8595-5FDDDAEB75C2}" srcOrd="0" destOrd="0" presId="urn:microsoft.com/office/officeart/2008/layout/HorizontalMultiLevelHierarchy#1"/>
    <dgm:cxn modelId="{22E40564-8F7E-0F49-8E50-7EB52BC0319E}" type="presParOf" srcId="{7799F25F-C635-431E-8595-5FDDDAEB75C2}" destId="{12FC50FE-73DA-44F5-BD72-A99896E335C0}" srcOrd="0" destOrd="0" presId="urn:microsoft.com/office/officeart/2008/layout/HorizontalMultiLevelHierarchy#1"/>
    <dgm:cxn modelId="{A9DCB70A-62BD-1C47-BEC0-9EA3AC1B01D8}" type="presParOf" srcId="{7799F25F-C635-431E-8595-5FDDDAEB75C2}" destId="{CD009FA0-54DB-47F5-AEE7-9EBF66FA8FBB}" srcOrd="1" destOrd="0" presId="urn:microsoft.com/office/officeart/2008/layout/HorizontalMultiLevelHierarchy#1"/>
    <dgm:cxn modelId="{EF33AE33-F67A-F04D-880D-0835AF8C7564}" type="presParOf" srcId="{CD009FA0-54DB-47F5-AEE7-9EBF66FA8FBB}" destId="{AD95D6FF-000B-497F-9F1B-DA5D835ED5ED}" srcOrd="0" destOrd="0" presId="urn:microsoft.com/office/officeart/2008/layout/HorizontalMultiLevelHierarchy#1"/>
    <dgm:cxn modelId="{974AEB1D-0767-3F4E-8B36-64FD2F587B86}" type="presParOf" srcId="{AD95D6FF-000B-497F-9F1B-DA5D835ED5ED}" destId="{B259FCB9-ABEB-40FE-9452-63DACF82E42A}" srcOrd="0" destOrd="0" presId="urn:microsoft.com/office/officeart/2008/layout/HorizontalMultiLevelHierarchy#1"/>
    <dgm:cxn modelId="{A3F4E369-C75C-E348-9078-9B4050A39916}" type="presParOf" srcId="{CD009FA0-54DB-47F5-AEE7-9EBF66FA8FBB}" destId="{A55B1247-C1B7-438B-A790-D021656FB896}" srcOrd="1" destOrd="0" presId="urn:microsoft.com/office/officeart/2008/layout/HorizontalMultiLevelHierarchy#1"/>
    <dgm:cxn modelId="{66E30EDB-9E76-EA48-9410-D74E67BA89FA}" type="presParOf" srcId="{A55B1247-C1B7-438B-A790-D021656FB896}" destId="{5AFE789F-01BA-40D4-A60F-0FDD98A65223}" srcOrd="0" destOrd="0" presId="urn:microsoft.com/office/officeart/2008/layout/HorizontalMultiLevelHierarchy#1"/>
    <dgm:cxn modelId="{47AB3B5E-4BF4-464B-A0D5-9F4D92C06338}" type="presParOf" srcId="{A55B1247-C1B7-438B-A790-D021656FB896}" destId="{972272C4-EC69-49BE-8B9A-C900CA14275C}" srcOrd="1" destOrd="0" presId="urn:microsoft.com/office/officeart/2008/layout/HorizontalMultiLevelHierarchy#1"/>
    <dgm:cxn modelId="{1576E050-6F8B-9746-A929-9FEF5A3416B1}" type="presParOf" srcId="{CD009FA0-54DB-47F5-AEE7-9EBF66FA8FBB}" destId="{50668DE7-9948-4DB8-9F78-572BDEC7EF8C}" srcOrd="2" destOrd="0" presId="urn:microsoft.com/office/officeart/2008/layout/HorizontalMultiLevelHierarchy#1"/>
    <dgm:cxn modelId="{59A75BA0-F1CE-E54F-8621-20A2CF811DCB}" type="presParOf" srcId="{50668DE7-9948-4DB8-9F78-572BDEC7EF8C}" destId="{0870E7DA-0FA1-4F1E-9BBD-921D95DAED35}" srcOrd="0" destOrd="0" presId="urn:microsoft.com/office/officeart/2008/layout/HorizontalMultiLevelHierarchy#1"/>
    <dgm:cxn modelId="{3C2218C0-7497-EB48-A1E4-674D1A8BE014}" type="presParOf" srcId="{CD009FA0-54DB-47F5-AEE7-9EBF66FA8FBB}" destId="{15F5D5BE-5E29-46E2-ADA2-1E6ADB794C85}" srcOrd="3" destOrd="0" presId="urn:microsoft.com/office/officeart/2008/layout/HorizontalMultiLevelHierarchy#1"/>
    <dgm:cxn modelId="{D4DF0A70-DF88-674E-80CD-02F9298E5D32}" type="presParOf" srcId="{15F5D5BE-5E29-46E2-ADA2-1E6ADB794C85}" destId="{C0BB8BF2-CCBE-47B5-9A30-ACD9461A6D2E}" srcOrd="0" destOrd="0" presId="urn:microsoft.com/office/officeart/2008/layout/HorizontalMultiLevelHierarchy#1"/>
    <dgm:cxn modelId="{CB47B8DE-54AC-4A43-B469-05062EA2CCDE}" type="presParOf" srcId="{15F5D5BE-5E29-46E2-ADA2-1E6ADB794C85}" destId="{071509ED-96E8-4CCE-8762-9FD14F86513C}" srcOrd="1" destOrd="0" presId="urn:microsoft.com/office/officeart/2008/layout/HorizontalMultiLevelHierarchy#1"/>
    <dgm:cxn modelId="{525BF6F1-DA1A-534A-AB05-BC102E0C5649}" type="presParOf" srcId="{CD009FA0-54DB-47F5-AEE7-9EBF66FA8FBB}" destId="{8FDD8224-612E-4D18-9D3A-216E5928768C}" srcOrd="4" destOrd="0" presId="urn:microsoft.com/office/officeart/2008/layout/HorizontalMultiLevelHierarchy#1"/>
    <dgm:cxn modelId="{BD8B0C2C-EB2C-764E-A2E7-1D3155DDAE3E}" type="presParOf" srcId="{8FDD8224-612E-4D18-9D3A-216E5928768C}" destId="{A7684385-1E4F-4457-B1AB-158EF7708AD0}" srcOrd="0" destOrd="0" presId="urn:microsoft.com/office/officeart/2008/layout/HorizontalMultiLevelHierarchy#1"/>
    <dgm:cxn modelId="{2CEA35BC-570C-5646-A9C0-09C78001C148}" type="presParOf" srcId="{CD009FA0-54DB-47F5-AEE7-9EBF66FA8FBB}" destId="{5252D690-818A-41A0-A586-AD5A7E13A4D1}" srcOrd="5" destOrd="0" presId="urn:microsoft.com/office/officeart/2008/layout/HorizontalMultiLevelHierarchy#1"/>
    <dgm:cxn modelId="{2D9B7ADA-0DD2-7248-99E2-E9C7B60887E2}" type="presParOf" srcId="{5252D690-818A-41A0-A586-AD5A7E13A4D1}" destId="{99937229-FB4F-4A6C-A5D3-ABE37A1AAF37}" srcOrd="0" destOrd="0" presId="urn:microsoft.com/office/officeart/2008/layout/HorizontalMultiLevelHierarchy#1"/>
    <dgm:cxn modelId="{0D4D6382-B1BE-4741-B0E2-0ADBE1081CA5}" type="presParOf" srcId="{5252D690-818A-41A0-A586-AD5A7E13A4D1}" destId="{08DBDF64-9B5F-4820-8717-43AA78DE7E4C}" srcOrd="1" destOrd="0" presId="urn:microsoft.com/office/officeart/2008/layout/HorizontalMultiLevelHierarchy#1"/>
    <dgm:cxn modelId="{4A894D20-43E2-C641-83DB-6D84B3E42637}" type="presParOf" srcId="{CD009FA0-54DB-47F5-AEE7-9EBF66FA8FBB}" destId="{38740AEE-A150-47D6-9D47-0BA7ACF6E6CE}" srcOrd="6" destOrd="0" presId="urn:microsoft.com/office/officeart/2008/layout/HorizontalMultiLevelHierarchy#1"/>
    <dgm:cxn modelId="{2D1AF8E8-5E72-8940-BC1E-CE6B469805B0}" type="presParOf" srcId="{38740AEE-A150-47D6-9D47-0BA7ACF6E6CE}" destId="{BA275A68-0DA3-461E-AF04-DA9E6663D0A9}" srcOrd="0" destOrd="0" presId="urn:microsoft.com/office/officeart/2008/layout/HorizontalMultiLevelHierarchy#1"/>
    <dgm:cxn modelId="{74F17E3B-7794-6646-AC31-0A3F4662D5F6}" type="presParOf" srcId="{CD009FA0-54DB-47F5-AEE7-9EBF66FA8FBB}" destId="{07DE6B66-8EFD-451E-ADC6-D7B3DD9AECE0}" srcOrd="7" destOrd="0" presId="urn:microsoft.com/office/officeart/2008/layout/HorizontalMultiLevelHierarchy#1"/>
    <dgm:cxn modelId="{80FA5115-A75F-4E43-93B7-9683782319ED}" type="presParOf" srcId="{07DE6B66-8EFD-451E-ADC6-D7B3DD9AECE0}" destId="{0A7B973A-3876-44A6-99F9-4FB18BF35DD4}" srcOrd="0" destOrd="0" presId="urn:microsoft.com/office/officeart/2008/layout/HorizontalMultiLevelHierarchy#1"/>
    <dgm:cxn modelId="{2E608657-FCD6-8648-ABE9-FF736D79CEF1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2E1D55C1-898B-8849-B1C0-0B6CDFDD97E5}" type="presOf" srcId="{2FA967C5-9CDF-4F2A-BC0C-5A3548AC5C4D}" destId="{99937229-FB4F-4A6C-A5D3-ABE37A1AAF37}" srcOrd="0" destOrd="0" presId="urn:microsoft.com/office/officeart/2008/layout/HorizontalMultiLevelHierarchy#1"/>
    <dgm:cxn modelId="{8177B855-BCBA-EB4F-9AA4-74BEB071E00C}" type="presOf" srcId="{7922CA45-45F3-4A46-9285-48C6AB472A84}" destId="{5BA662CB-8C2E-47B8-9F1B-FEF9798A0549}" srcOrd="0" destOrd="0" presId="urn:microsoft.com/office/officeart/2008/layout/HorizontalMultiLevelHierarchy#1"/>
    <dgm:cxn modelId="{A8771FD6-118A-9A40-851B-F1DCFF30E166}" type="presOf" srcId="{74A6CC8D-18B3-44C7-AE03-EF543B4F3E22}" destId="{8FDD8224-612E-4D18-9D3A-216E5928768C}" srcOrd="0" destOrd="0" presId="urn:microsoft.com/office/officeart/2008/layout/HorizontalMultiLevelHierarchy#1"/>
    <dgm:cxn modelId="{F7777CE2-2353-9A40-A9FC-DCB08E3DBA42}" type="presOf" srcId="{5CB6C816-403C-4159-90DE-551863047697}" destId="{38740AEE-A150-47D6-9D47-0BA7ACF6E6CE}" srcOrd="0" destOrd="0" presId="urn:microsoft.com/office/officeart/2008/layout/HorizontalMultiLevelHierarchy#1"/>
    <dgm:cxn modelId="{0FA401ED-AF01-B748-A3EC-20B2445E8011}" type="presOf" srcId="{E36AC6A7-F9AA-4682-830A-080644BC3105}" destId="{0870E7DA-0FA1-4F1E-9BBD-921D95DAED35}" srcOrd="1" destOrd="0" presId="urn:microsoft.com/office/officeart/2008/layout/HorizontalMultiLevelHierarchy#1"/>
    <dgm:cxn modelId="{F96C99FC-7CC1-7544-9899-E17E57BB2176}" type="presOf" srcId="{8DD50F9D-FE81-48D9-8CE4-DFF23423D8BC}" destId="{AD95D6FF-000B-497F-9F1B-DA5D835ED5ED}" srcOrd="0" destOrd="0" presId="urn:microsoft.com/office/officeart/2008/layout/HorizontalMultiLevelHierarchy#1"/>
    <dgm:cxn modelId="{CABBA36E-177E-1249-AE31-1680EEE6AE31}" type="presOf" srcId="{67575A93-6307-4896-BCEA-5DFF16E31A0C}" destId="{5AFE789F-01BA-40D4-A60F-0FDD98A65223}" srcOrd="0" destOrd="0" presId="urn:microsoft.com/office/officeart/2008/layout/HorizontalMultiLevelHierarchy#1"/>
    <dgm:cxn modelId="{524136C8-B9FB-9547-B67A-25E59E38AA0B}" type="presOf" srcId="{73E4ABDF-EBF9-4306-AA16-19E4978642E8}" destId="{C0BB8BF2-CCBE-47B5-9A30-ACD9461A6D2E}" srcOrd="0" destOrd="0" presId="urn:microsoft.com/office/officeart/2008/layout/HorizontalMultiLevelHierarchy#1"/>
    <dgm:cxn modelId="{E3B5385C-EF67-8D45-95DD-D8A763A2D3A5}" type="presOf" srcId="{E36AC6A7-F9AA-4682-830A-080644BC3105}" destId="{50668DE7-9948-4DB8-9F78-572BDEC7EF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A1F2D21F-7F00-3F40-8237-B8A6122AABA4}" type="presOf" srcId="{8DD50F9D-FE81-48D9-8CE4-DFF23423D8BC}" destId="{B259FCB9-ABEB-40FE-9452-63DACF82E42A}" srcOrd="1" destOrd="0" presId="urn:microsoft.com/office/officeart/2008/layout/HorizontalMultiLevelHierarchy#1"/>
    <dgm:cxn modelId="{872F65D4-9107-5C42-A84E-F51AE97A9C88}" type="presOf" srcId="{362B8927-04DC-4D3E-9B26-536D78DC7714}" destId="{0A7B973A-3876-44A6-99F9-4FB18BF35DD4}" srcOrd="0" destOrd="0" presId="urn:microsoft.com/office/officeart/2008/layout/HorizontalMultiLevelHierarchy#1"/>
    <dgm:cxn modelId="{AD0B3F27-A5E1-6B42-B6A0-3E1FF635B09A}" type="presOf" srcId="{74A6CC8D-18B3-44C7-AE03-EF543B4F3E22}" destId="{A7684385-1E4F-4457-B1AB-158EF7708AD0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C53E591C-1B5C-4249-9775-BD40490B8DFA}" type="presOf" srcId="{5CB6C816-403C-4159-90DE-551863047697}" destId="{BA275A68-0DA3-461E-AF04-DA9E6663D0A9}" srcOrd="1" destOrd="0" presId="urn:microsoft.com/office/officeart/2008/layout/HorizontalMultiLevelHierarchy#1"/>
    <dgm:cxn modelId="{ECB035FD-D7DB-3247-8F3D-294A8C67C74D}" type="presOf" srcId="{4B803C29-6CBF-4003-BBEC-232FC9826177}" destId="{12FC50FE-73DA-44F5-BD72-A99896E335C0}" srcOrd="0" destOrd="0" presId="urn:microsoft.com/office/officeart/2008/layout/HorizontalMultiLevelHierarchy#1"/>
    <dgm:cxn modelId="{DDED5996-2B51-F242-AD06-763AEE1A2D6A}" type="presParOf" srcId="{5BA662CB-8C2E-47B8-9F1B-FEF9798A0549}" destId="{7799F25F-C635-431E-8595-5FDDDAEB75C2}" srcOrd="0" destOrd="0" presId="urn:microsoft.com/office/officeart/2008/layout/HorizontalMultiLevelHierarchy#1"/>
    <dgm:cxn modelId="{E51BFDAA-4AD4-2643-8472-584DBB00D3F4}" type="presParOf" srcId="{7799F25F-C635-431E-8595-5FDDDAEB75C2}" destId="{12FC50FE-73DA-44F5-BD72-A99896E335C0}" srcOrd="0" destOrd="0" presId="urn:microsoft.com/office/officeart/2008/layout/HorizontalMultiLevelHierarchy#1"/>
    <dgm:cxn modelId="{D7CC5D5B-4E84-F04E-8BD7-F981F4264DBE}" type="presParOf" srcId="{7799F25F-C635-431E-8595-5FDDDAEB75C2}" destId="{CD009FA0-54DB-47F5-AEE7-9EBF66FA8FBB}" srcOrd="1" destOrd="0" presId="urn:microsoft.com/office/officeart/2008/layout/HorizontalMultiLevelHierarchy#1"/>
    <dgm:cxn modelId="{4AE06807-C7B5-284E-89AA-862C492D124E}" type="presParOf" srcId="{CD009FA0-54DB-47F5-AEE7-9EBF66FA8FBB}" destId="{AD95D6FF-000B-497F-9F1B-DA5D835ED5ED}" srcOrd="0" destOrd="0" presId="urn:microsoft.com/office/officeart/2008/layout/HorizontalMultiLevelHierarchy#1"/>
    <dgm:cxn modelId="{9473DA88-2B93-9B4D-BEA7-B2B6BA587B66}" type="presParOf" srcId="{AD95D6FF-000B-497F-9F1B-DA5D835ED5ED}" destId="{B259FCB9-ABEB-40FE-9452-63DACF82E42A}" srcOrd="0" destOrd="0" presId="urn:microsoft.com/office/officeart/2008/layout/HorizontalMultiLevelHierarchy#1"/>
    <dgm:cxn modelId="{75779334-390F-B444-B095-D5E717118BD3}" type="presParOf" srcId="{CD009FA0-54DB-47F5-AEE7-9EBF66FA8FBB}" destId="{A55B1247-C1B7-438B-A790-D021656FB896}" srcOrd="1" destOrd="0" presId="urn:microsoft.com/office/officeart/2008/layout/HorizontalMultiLevelHierarchy#1"/>
    <dgm:cxn modelId="{D271CA3A-890F-754D-9A89-CEE6770E0AA6}" type="presParOf" srcId="{A55B1247-C1B7-438B-A790-D021656FB896}" destId="{5AFE789F-01BA-40D4-A60F-0FDD98A65223}" srcOrd="0" destOrd="0" presId="urn:microsoft.com/office/officeart/2008/layout/HorizontalMultiLevelHierarchy#1"/>
    <dgm:cxn modelId="{2CE98385-737D-CF40-9DCB-8FE944642CA9}" type="presParOf" srcId="{A55B1247-C1B7-438B-A790-D021656FB896}" destId="{972272C4-EC69-49BE-8B9A-C900CA14275C}" srcOrd="1" destOrd="0" presId="urn:microsoft.com/office/officeart/2008/layout/HorizontalMultiLevelHierarchy#1"/>
    <dgm:cxn modelId="{652A0765-4497-EF40-B9E7-0B394059884D}" type="presParOf" srcId="{CD009FA0-54DB-47F5-AEE7-9EBF66FA8FBB}" destId="{50668DE7-9948-4DB8-9F78-572BDEC7EF8C}" srcOrd="2" destOrd="0" presId="urn:microsoft.com/office/officeart/2008/layout/HorizontalMultiLevelHierarchy#1"/>
    <dgm:cxn modelId="{9CD8CD8B-42A3-8D4F-89FE-3F78C02739F6}" type="presParOf" srcId="{50668DE7-9948-4DB8-9F78-572BDEC7EF8C}" destId="{0870E7DA-0FA1-4F1E-9BBD-921D95DAED35}" srcOrd="0" destOrd="0" presId="urn:microsoft.com/office/officeart/2008/layout/HorizontalMultiLevelHierarchy#1"/>
    <dgm:cxn modelId="{440AB07D-C8BA-1D48-9670-AB19D04F2128}" type="presParOf" srcId="{CD009FA0-54DB-47F5-AEE7-9EBF66FA8FBB}" destId="{15F5D5BE-5E29-46E2-ADA2-1E6ADB794C85}" srcOrd="3" destOrd="0" presId="urn:microsoft.com/office/officeart/2008/layout/HorizontalMultiLevelHierarchy#1"/>
    <dgm:cxn modelId="{35C487E4-DC2F-4041-9781-9AB551A761C9}" type="presParOf" srcId="{15F5D5BE-5E29-46E2-ADA2-1E6ADB794C85}" destId="{C0BB8BF2-CCBE-47B5-9A30-ACD9461A6D2E}" srcOrd="0" destOrd="0" presId="urn:microsoft.com/office/officeart/2008/layout/HorizontalMultiLevelHierarchy#1"/>
    <dgm:cxn modelId="{E2400BB9-2C4A-F347-8C1C-BBD1B0D07B60}" type="presParOf" srcId="{15F5D5BE-5E29-46E2-ADA2-1E6ADB794C85}" destId="{071509ED-96E8-4CCE-8762-9FD14F86513C}" srcOrd="1" destOrd="0" presId="urn:microsoft.com/office/officeart/2008/layout/HorizontalMultiLevelHierarchy#1"/>
    <dgm:cxn modelId="{28A1149E-CD01-4F40-800B-745839C95753}" type="presParOf" srcId="{CD009FA0-54DB-47F5-AEE7-9EBF66FA8FBB}" destId="{8FDD8224-612E-4D18-9D3A-216E5928768C}" srcOrd="4" destOrd="0" presId="urn:microsoft.com/office/officeart/2008/layout/HorizontalMultiLevelHierarchy#1"/>
    <dgm:cxn modelId="{6A6F60E1-982D-0141-B2DF-AE732FB4EBDC}" type="presParOf" srcId="{8FDD8224-612E-4D18-9D3A-216E5928768C}" destId="{A7684385-1E4F-4457-B1AB-158EF7708AD0}" srcOrd="0" destOrd="0" presId="urn:microsoft.com/office/officeart/2008/layout/HorizontalMultiLevelHierarchy#1"/>
    <dgm:cxn modelId="{EB0CFAA0-ABCA-654F-9CCC-B5D03881AD51}" type="presParOf" srcId="{CD009FA0-54DB-47F5-AEE7-9EBF66FA8FBB}" destId="{5252D690-818A-41A0-A586-AD5A7E13A4D1}" srcOrd="5" destOrd="0" presId="urn:microsoft.com/office/officeart/2008/layout/HorizontalMultiLevelHierarchy#1"/>
    <dgm:cxn modelId="{E3224559-CA4E-7D44-B717-2408EBC093CC}" type="presParOf" srcId="{5252D690-818A-41A0-A586-AD5A7E13A4D1}" destId="{99937229-FB4F-4A6C-A5D3-ABE37A1AAF37}" srcOrd="0" destOrd="0" presId="urn:microsoft.com/office/officeart/2008/layout/HorizontalMultiLevelHierarchy#1"/>
    <dgm:cxn modelId="{4360401C-9B8A-E447-8F18-B7509B630002}" type="presParOf" srcId="{5252D690-818A-41A0-A586-AD5A7E13A4D1}" destId="{08DBDF64-9B5F-4820-8717-43AA78DE7E4C}" srcOrd="1" destOrd="0" presId="urn:microsoft.com/office/officeart/2008/layout/HorizontalMultiLevelHierarchy#1"/>
    <dgm:cxn modelId="{16F8F0BC-A264-0B42-8D9C-DD7F37C63B51}" type="presParOf" srcId="{CD009FA0-54DB-47F5-AEE7-9EBF66FA8FBB}" destId="{38740AEE-A150-47D6-9D47-0BA7ACF6E6CE}" srcOrd="6" destOrd="0" presId="urn:microsoft.com/office/officeart/2008/layout/HorizontalMultiLevelHierarchy#1"/>
    <dgm:cxn modelId="{93A7E46D-B035-BE41-B5F4-D70995CF433E}" type="presParOf" srcId="{38740AEE-A150-47D6-9D47-0BA7ACF6E6CE}" destId="{BA275A68-0DA3-461E-AF04-DA9E6663D0A9}" srcOrd="0" destOrd="0" presId="urn:microsoft.com/office/officeart/2008/layout/HorizontalMultiLevelHierarchy#1"/>
    <dgm:cxn modelId="{A74CD1E5-F7B8-434A-99FD-E814955331E0}" type="presParOf" srcId="{CD009FA0-54DB-47F5-AEE7-9EBF66FA8FBB}" destId="{07DE6B66-8EFD-451E-ADC6-D7B3DD9AECE0}" srcOrd="7" destOrd="0" presId="urn:microsoft.com/office/officeart/2008/layout/HorizontalMultiLevelHierarchy#1"/>
    <dgm:cxn modelId="{A902DF75-9D3E-D046-814E-FF3783D9F08A}" type="presParOf" srcId="{07DE6B66-8EFD-451E-ADC6-D7B3DD9AECE0}" destId="{0A7B973A-3876-44A6-99F9-4FB18BF35DD4}" srcOrd="0" destOrd="0" presId="urn:microsoft.com/office/officeart/2008/layout/HorizontalMultiLevelHierarchy#1"/>
    <dgm:cxn modelId="{8881B822-C1AD-384D-8E77-DE92F06E277E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40995649-D890-F94A-B6F3-3DB82C989650}" type="presOf" srcId="{7922CA45-45F3-4A46-9285-48C6AB472A84}" destId="{5BA662CB-8C2E-47B8-9F1B-FEF9798A0549}" srcOrd="0" destOrd="0" presId="urn:microsoft.com/office/officeart/2008/layout/HorizontalMultiLevelHierarchy#1"/>
    <dgm:cxn modelId="{6B2A6E08-72B9-2E48-A3D8-EE19FA1DBB62}" type="presOf" srcId="{E36AC6A7-F9AA-4682-830A-080644BC3105}" destId="{0870E7DA-0FA1-4F1E-9BBD-921D95DAED35}" srcOrd="1" destOrd="0" presId="urn:microsoft.com/office/officeart/2008/layout/HorizontalMultiLevelHierarchy#1"/>
    <dgm:cxn modelId="{C9795B99-0F37-B148-AA87-B8D69F349799}" type="presOf" srcId="{2FA967C5-9CDF-4F2A-BC0C-5A3548AC5C4D}" destId="{99937229-FB4F-4A6C-A5D3-ABE37A1AAF37}" srcOrd="0" destOrd="0" presId="urn:microsoft.com/office/officeart/2008/layout/HorizontalMultiLevelHierarchy#1"/>
    <dgm:cxn modelId="{55DAA640-974D-474F-A817-44F7266C244B}" type="presOf" srcId="{362B8927-04DC-4D3E-9B26-536D78DC7714}" destId="{0A7B973A-3876-44A6-99F9-4FB18BF35DD4}" srcOrd="0" destOrd="0" presId="urn:microsoft.com/office/officeart/2008/layout/HorizontalMultiLevelHierarchy#1"/>
    <dgm:cxn modelId="{28FC7476-8318-2246-8AD7-7D5641CAA43E}" type="presOf" srcId="{8DD50F9D-FE81-48D9-8CE4-DFF23423D8BC}" destId="{AD95D6FF-000B-497F-9F1B-DA5D835ED5ED}" srcOrd="0" destOrd="0" presId="urn:microsoft.com/office/officeart/2008/layout/HorizontalMultiLevelHierarchy#1"/>
    <dgm:cxn modelId="{B47532B9-A863-CF46-81F6-990A73013EAB}" type="presOf" srcId="{73E4ABDF-EBF9-4306-AA16-19E4978642E8}" destId="{C0BB8BF2-CCBE-47B5-9A30-ACD9461A6D2E}" srcOrd="0" destOrd="0" presId="urn:microsoft.com/office/officeart/2008/layout/HorizontalMultiLevelHierarchy#1"/>
    <dgm:cxn modelId="{7702403C-3638-1747-BD9B-8DD3173FDDBB}" type="presOf" srcId="{74A6CC8D-18B3-44C7-AE03-EF543B4F3E22}" destId="{A7684385-1E4F-4457-B1AB-158EF7708AD0}" srcOrd="1" destOrd="0" presId="urn:microsoft.com/office/officeart/2008/layout/HorizontalMultiLevelHierarchy#1"/>
    <dgm:cxn modelId="{1C8636A1-D264-0C4F-9DA7-933262C5840A}" type="presOf" srcId="{8DD50F9D-FE81-48D9-8CE4-DFF23423D8BC}" destId="{B259FCB9-ABEB-40FE-9452-63DACF82E42A}" srcOrd="1" destOrd="0" presId="urn:microsoft.com/office/officeart/2008/layout/HorizontalMultiLevelHierarchy#1"/>
    <dgm:cxn modelId="{8E0156A4-79CD-F54D-A024-65FCAC5FBCA4}" type="presOf" srcId="{5CB6C816-403C-4159-90DE-551863047697}" destId="{38740AEE-A150-47D6-9D47-0BA7ACF6E6CE}" srcOrd="0" destOrd="0" presId="urn:microsoft.com/office/officeart/2008/layout/HorizontalMultiLevelHierarchy#1"/>
    <dgm:cxn modelId="{612BDEFF-A65B-FB43-BB69-B8EB5C0F5D86}" type="presOf" srcId="{67575A93-6307-4896-BCEA-5DFF16E31A0C}" destId="{5AFE789F-01BA-40D4-A60F-0FDD98A65223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93CE7363-CF43-9D40-A227-41662292E041}" type="presOf" srcId="{74A6CC8D-18B3-44C7-AE03-EF543B4F3E22}" destId="{8FDD8224-612E-4D18-9D3A-216E5928768C}" srcOrd="0" destOrd="0" presId="urn:microsoft.com/office/officeart/2008/layout/HorizontalMultiLevelHierarchy#1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D3E4376A-FA44-FA47-BA86-D36E2A8CB1A8}" type="presOf" srcId="{5CB6C816-403C-4159-90DE-551863047697}" destId="{BA275A68-0DA3-461E-AF04-DA9E6663D0A9}" srcOrd="1" destOrd="0" presId="urn:microsoft.com/office/officeart/2008/layout/HorizontalMultiLevelHierarchy#1"/>
    <dgm:cxn modelId="{2B6D96F6-ED75-A24A-98BB-52D0B0A374F1}" type="presOf" srcId="{4B803C29-6CBF-4003-BBEC-232FC9826177}" destId="{12FC50FE-73DA-44F5-BD72-A99896E335C0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0FA10785-DD0A-5F4C-9058-A10267D145FB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45F73CC4-E686-CC49-AC6D-1A040CCE83DD}" type="presParOf" srcId="{5BA662CB-8C2E-47B8-9F1B-FEF9798A0549}" destId="{7799F25F-C635-431E-8595-5FDDDAEB75C2}" srcOrd="0" destOrd="0" presId="urn:microsoft.com/office/officeart/2008/layout/HorizontalMultiLevelHierarchy#1"/>
    <dgm:cxn modelId="{5E15024C-7836-5048-8EB6-2B7E8BFF7E24}" type="presParOf" srcId="{7799F25F-C635-431E-8595-5FDDDAEB75C2}" destId="{12FC50FE-73DA-44F5-BD72-A99896E335C0}" srcOrd="0" destOrd="0" presId="urn:microsoft.com/office/officeart/2008/layout/HorizontalMultiLevelHierarchy#1"/>
    <dgm:cxn modelId="{2FD0233E-1EB0-B041-BB48-AA9B323FD8B1}" type="presParOf" srcId="{7799F25F-C635-431E-8595-5FDDDAEB75C2}" destId="{CD009FA0-54DB-47F5-AEE7-9EBF66FA8FBB}" srcOrd="1" destOrd="0" presId="urn:microsoft.com/office/officeart/2008/layout/HorizontalMultiLevelHierarchy#1"/>
    <dgm:cxn modelId="{AEFBACD6-CDA5-B04F-BCA9-F1487FF72BF0}" type="presParOf" srcId="{CD009FA0-54DB-47F5-AEE7-9EBF66FA8FBB}" destId="{AD95D6FF-000B-497F-9F1B-DA5D835ED5ED}" srcOrd="0" destOrd="0" presId="urn:microsoft.com/office/officeart/2008/layout/HorizontalMultiLevelHierarchy#1"/>
    <dgm:cxn modelId="{661221B2-AB9D-0242-B1B8-561FF4D2410E}" type="presParOf" srcId="{AD95D6FF-000B-497F-9F1B-DA5D835ED5ED}" destId="{B259FCB9-ABEB-40FE-9452-63DACF82E42A}" srcOrd="0" destOrd="0" presId="urn:microsoft.com/office/officeart/2008/layout/HorizontalMultiLevelHierarchy#1"/>
    <dgm:cxn modelId="{9B88C8F7-DA21-E947-9889-5B3A57D30221}" type="presParOf" srcId="{CD009FA0-54DB-47F5-AEE7-9EBF66FA8FBB}" destId="{A55B1247-C1B7-438B-A790-D021656FB896}" srcOrd="1" destOrd="0" presId="urn:microsoft.com/office/officeart/2008/layout/HorizontalMultiLevelHierarchy#1"/>
    <dgm:cxn modelId="{FDADEFA4-9D64-4A4F-A5DD-BAD92F56E22A}" type="presParOf" srcId="{A55B1247-C1B7-438B-A790-D021656FB896}" destId="{5AFE789F-01BA-40D4-A60F-0FDD98A65223}" srcOrd="0" destOrd="0" presId="urn:microsoft.com/office/officeart/2008/layout/HorizontalMultiLevelHierarchy#1"/>
    <dgm:cxn modelId="{0F091B77-2BAD-AD40-A48B-7BF734C7E686}" type="presParOf" srcId="{A55B1247-C1B7-438B-A790-D021656FB896}" destId="{972272C4-EC69-49BE-8B9A-C900CA14275C}" srcOrd="1" destOrd="0" presId="urn:microsoft.com/office/officeart/2008/layout/HorizontalMultiLevelHierarchy#1"/>
    <dgm:cxn modelId="{A4223327-3A36-D74F-B31B-5FF369437675}" type="presParOf" srcId="{CD009FA0-54DB-47F5-AEE7-9EBF66FA8FBB}" destId="{50668DE7-9948-4DB8-9F78-572BDEC7EF8C}" srcOrd="2" destOrd="0" presId="urn:microsoft.com/office/officeart/2008/layout/HorizontalMultiLevelHierarchy#1"/>
    <dgm:cxn modelId="{484C9076-8852-0545-A9E1-A2B46E2B8BEB}" type="presParOf" srcId="{50668DE7-9948-4DB8-9F78-572BDEC7EF8C}" destId="{0870E7DA-0FA1-4F1E-9BBD-921D95DAED35}" srcOrd="0" destOrd="0" presId="urn:microsoft.com/office/officeart/2008/layout/HorizontalMultiLevelHierarchy#1"/>
    <dgm:cxn modelId="{F8594BD8-F550-0546-B0EC-30F95612F98C}" type="presParOf" srcId="{CD009FA0-54DB-47F5-AEE7-9EBF66FA8FBB}" destId="{15F5D5BE-5E29-46E2-ADA2-1E6ADB794C85}" srcOrd="3" destOrd="0" presId="urn:microsoft.com/office/officeart/2008/layout/HorizontalMultiLevelHierarchy#1"/>
    <dgm:cxn modelId="{4DC95BAB-F758-3A45-8249-92C43B860A40}" type="presParOf" srcId="{15F5D5BE-5E29-46E2-ADA2-1E6ADB794C85}" destId="{C0BB8BF2-CCBE-47B5-9A30-ACD9461A6D2E}" srcOrd="0" destOrd="0" presId="urn:microsoft.com/office/officeart/2008/layout/HorizontalMultiLevelHierarchy#1"/>
    <dgm:cxn modelId="{9ABCF6B6-241C-E749-915B-7D5E67A0D6B7}" type="presParOf" srcId="{15F5D5BE-5E29-46E2-ADA2-1E6ADB794C85}" destId="{071509ED-96E8-4CCE-8762-9FD14F86513C}" srcOrd="1" destOrd="0" presId="urn:microsoft.com/office/officeart/2008/layout/HorizontalMultiLevelHierarchy#1"/>
    <dgm:cxn modelId="{E3E4DA43-2030-0E4B-AE56-065EA3A30608}" type="presParOf" srcId="{CD009FA0-54DB-47F5-AEE7-9EBF66FA8FBB}" destId="{8FDD8224-612E-4D18-9D3A-216E5928768C}" srcOrd="4" destOrd="0" presId="urn:microsoft.com/office/officeart/2008/layout/HorizontalMultiLevelHierarchy#1"/>
    <dgm:cxn modelId="{4E8F6711-B7BA-F64C-A56C-6568BBDA8267}" type="presParOf" srcId="{8FDD8224-612E-4D18-9D3A-216E5928768C}" destId="{A7684385-1E4F-4457-B1AB-158EF7708AD0}" srcOrd="0" destOrd="0" presId="urn:microsoft.com/office/officeart/2008/layout/HorizontalMultiLevelHierarchy#1"/>
    <dgm:cxn modelId="{8C3CF996-0372-EB46-8A5E-4EFB2EAD4829}" type="presParOf" srcId="{CD009FA0-54DB-47F5-AEE7-9EBF66FA8FBB}" destId="{5252D690-818A-41A0-A586-AD5A7E13A4D1}" srcOrd="5" destOrd="0" presId="urn:microsoft.com/office/officeart/2008/layout/HorizontalMultiLevelHierarchy#1"/>
    <dgm:cxn modelId="{DFB7A57F-0B81-4043-A2F5-4D905254E8F7}" type="presParOf" srcId="{5252D690-818A-41A0-A586-AD5A7E13A4D1}" destId="{99937229-FB4F-4A6C-A5D3-ABE37A1AAF37}" srcOrd="0" destOrd="0" presId="urn:microsoft.com/office/officeart/2008/layout/HorizontalMultiLevelHierarchy#1"/>
    <dgm:cxn modelId="{57D4012D-6CBA-2C44-8793-3D68B25E2BBE}" type="presParOf" srcId="{5252D690-818A-41A0-A586-AD5A7E13A4D1}" destId="{08DBDF64-9B5F-4820-8717-43AA78DE7E4C}" srcOrd="1" destOrd="0" presId="urn:microsoft.com/office/officeart/2008/layout/HorizontalMultiLevelHierarchy#1"/>
    <dgm:cxn modelId="{B0CFF823-C5CF-C64B-8EEE-A46FA82441EC}" type="presParOf" srcId="{CD009FA0-54DB-47F5-AEE7-9EBF66FA8FBB}" destId="{38740AEE-A150-47D6-9D47-0BA7ACF6E6CE}" srcOrd="6" destOrd="0" presId="urn:microsoft.com/office/officeart/2008/layout/HorizontalMultiLevelHierarchy#1"/>
    <dgm:cxn modelId="{C5EB6658-E607-2143-9E13-5CEB8AFE3DAA}" type="presParOf" srcId="{38740AEE-A150-47D6-9D47-0BA7ACF6E6CE}" destId="{BA275A68-0DA3-461E-AF04-DA9E6663D0A9}" srcOrd="0" destOrd="0" presId="urn:microsoft.com/office/officeart/2008/layout/HorizontalMultiLevelHierarchy#1"/>
    <dgm:cxn modelId="{DAA85C00-002A-334E-B6C8-F0F7EBCDB922}" type="presParOf" srcId="{CD009FA0-54DB-47F5-AEE7-9EBF66FA8FBB}" destId="{07DE6B66-8EFD-451E-ADC6-D7B3DD9AECE0}" srcOrd="7" destOrd="0" presId="urn:microsoft.com/office/officeart/2008/layout/HorizontalMultiLevelHierarchy#1"/>
    <dgm:cxn modelId="{D51FA25C-0194-B44B-8AC9-F72C2D490F99}" type="presParOf" srcId="{07DE6B66-8EFD-451E-ADC6-D7B3DD9AECE0}" destId="{0A7B973A-3876-44A6-99F9-4FB18BF35DD4}" srcOrd="0" destOrd="0" presId="urn:microsoft.com/office/officeart/2008/layout/HorizontalMultiLevelHierarchy#1"/>
    <dgm:cxn modelId="{5D53E490-AF64-014C-9B30-2DED07B492DE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362B8927-04DC-4D3E-9B26-536D78DC771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gm:t>
    </dgm:pt>
    <dgm:pt modelId="{5CB6C816-403C-4159-90DE-551863047697}" type="par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76DD43E9-869D-453F-9658-D7C3B99E20FA}" type="sibTrans" cxnId="{7E1038E8-C23A-4021-8183-6EF3128297D4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38740AEE-A150-47D6-9D47-0BA7ACF6E6CE}" type="pres">
      <dgm:prSet presAssocID="{5CB6C816-403C-4159-90DE-55186304769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BA275A68-0DA3-461E-AF04-DA9E6663D0A9}" type="pres">
      <dgm:prSet presAssocID="{5CB6C816-403C-4159-90DE-55186304769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07DE6B66-8EFD-451E-ADC6-D7B3DD9AECE0}" type="pres">
      <dgm:prSet presAssocID="{362B8927-04DC-4D3E-9B26-536D78DC7714}" presName="root2" presStyleCnt="0"/>
      <dgm:spPr/>
    </dgm:pt>
    <dgm:pt modelId="{0A7B973A-3876-44A6-99F9-4FB18BF35DD4}" type="pres">
      <dgm:prSet presAssocID="{362B8927-04DC-4D3E-9B26-536D78DC7714}" presName="LevelTwoTextNode" presStyleLbl="node2" presStyleIdx="3" presStyleCnt="4" custScaleX="130130" custScaleY="1265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ADB0C-E026-4B0C-9F44-294FB43BE2EE}" type="pres">
      <dgm:prSet presAssocID="{362B8927-04DC-4D3E-9B26-536D78DC7714}" presName="level3hierChild" presStyleCnt="0"/>
      <dgm:spPr/>
    </dgm:pt>
  </dgm:ptLst>
  <dgm:cxnLst>
    <dgm:cxn modelId="{2A748636-9F5C-9241-B911-19A78D2A6F33}" type="presOf" srcId="{5CB6C816-403C-4159-90DE-551863047697}" destId="{38740AEE-A150-47D6-9D47-0BA7ACF6E6CE}" srcOrd="0" destOrd="0" presId="urn:microsoft.com/office/officeart/2008/layout/HorizontalMultiLevelHierarchy#1"/>
    <dgm:cxn modelId="{3F3864BE-AE40-554E-A6F9-EF7FDFF92F8C}" type="presOf" srcId="{E36AC6A7-F9AA-4682-830A-080644BC3105}" destId="{0870E7DA-0FA1-4F1E-9BBD-921D95DAED35}" srcOrd="1" destOrd="0" presId="urn:microsoft.com/office/officeart/2008/layout/HorizontalMultiLevelHierarchy#1"/>
    <dgm:cxn modelId="{BE689426-EAB8-FA46-AB18-CE8CFF78FCFE}" type="presOf" srcId="{362B8927-04DC-4D3E-9B26-536D78DC7714}" destId="{0A7B973A-3876-44A6-99F9-4FB18BF35DD4}" srcOrd="0" destOrd="0" presId="urn:microsoft.com/office/officeart/2008/layout/HorizontalMultiLevelHierarchy#1"/>
    <dgm:cxn modelId="{C8D303E3-09A4-6947-A884-59B2767526DB}" type="presOf" srcId="{74A6CC8D-18B3-44C7-AE03-EF543B4F3E22}" destId="{8FDD8224-612E-4D18-9D3A-216E5928768C}" srcOrd="0" destOrd="0" presId="urn:microsoft.com/office/officeart/2008/layout/HorizontalMultiLevelHierarchy#1"/>
    <dgm:cxn modelId="{FCD03AA5-1EDA-4849-947B-4D8B251BEF2D}" type="presOf" srcId="{8DD50F9D-FE81-48D9-8CE4-DFF23423D8BC}" destId="{AD95D6FF-000B-497F-9F1B-DA5D835ED5ED}" srcOrd="0" destOrd="0" presId="urn:microsoft.com/office/officeart/2008/layout/HorizontalMultiLevelHierarchy#1"/>
    <dgm:cxn modelId="{A5672ACA-B06A-A24F-9462-FE537C646FED}" type="presOf" srcId="{4B803C29-6CBF-4003-BBEC-232FC9826177}" destId="{12FC50FE-73DA-44F5-BD72-A99896E335C0}" srcOrd="0" destOrd="0" presId="urn:microsoft.com/office/officeart/2008/layout/HorizontalMultiLevelHierarchy#1"/>
    <dgm:cxn modelId="{543D7DBE-E8F2-0C41-9763-71669C4E8B8E}" type="presOf" srcId="{2FA967C5-9CDF-4F2A-BC0C-5A3548AC5C4D}" destId="{99937229-FB4F-4A6C-A5D3-ABE37A1AAF37}" srcOrd="0" destOrd="0" presId="urn:microsoft.com/office/officeart/2008/layout/HorizontalMultiLevelHierarchy#1"/>
    <dgm:cxn modelId="{AE4D54CD-AFD5-3846-86BF-7EFC578047FE}" type="presOf" srcId="{73E4ABDF-EBF9-4306-AA16-19E4978642E8}" destId="{C0BB8BF2-CCBE-47B5-9A30-ACD9461A6D2E}" srcOrd="0" destOrd="0" presId="urn:microsoft.com/office/officeart/2008/layout/HorizontalMultiLevelHierarchy#1"/>
    <dgm:cxn modelId="{8CBC0D79-6A48-9745-913D-D76C9847F5F8}" type="presOf" srcId="{E36AC6A7-F9AA-4682-830A-080644BC3105}" destId="{50668DE7-9948-4DB8-9F78-572BDEC7EF8C}" srcOrd="0" destOrd="0" presId="urn:microsoft.com/office/officeart/2008/layout/HorizontalMultiLevelHierarchy#1"/>
    <dgm:cxn modelId="{BE1E076E-0D23-B342-B1F9-3F2B30CA0E68}" type="presOf" srcId="{5CB6C816-403C-4159-90DE-551863047697}" destId="{BA275A68-0DA3-461E-AF04-DA9E6663D0A9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7E1038E8-C23A-4021-8183-6EF3128297D4}" srcId="{4B803C29-6CBF-4003-BBEC-232FC9826177}" destId="{362B8927-04DC-4D3E-9B26-536D78DC7714}" srcOrd="3" destOrd="0" parTransId="{5CB6C816-403C-4159-90DE-551863047697}" sibTransId="{76DD43E9-869D-453F-9658-D7C3B99E20FA}"/>
    <dgm:cxn modelId="{72D92090-9192-0B46-A80B-DE8EBEA58302}" type="presOf" srcId="{74A6CC8D-18B3-44C7-AE03-EF543B4F3E22}" destId="{A7684385-1E4F-4457-B1AB-158EF7708AD0}" srcOrd="1" destOrd="0" presId="urn:microsoft.com/office/officeart/2008/layout/HorizontalMultiLevelHierarchy#1"/>
    <dgm:cxn modelId="{6E90C606-8C48-244A-8F26-F0375EDF32F0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C6B5045-ED05-E448-A5D2-DBA48B143BEA}" type="presOf" srcId="{8DD50F9D-FE81-48D9-8CE4-DFF23423D8BC}" destId="{B259FCB9-ABEB-40FE-9452-63DACF82E42A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97CE2E7-6999-4F42-8933-40427D4A0434}" type="presOf" srcId="{67575A93-6307-4896-BCEA-5DFF16E31A0C}" destId="{5AFE789F-01BA-40D4-A60F-0FDD98A65223}" srcOrd="0" destOrd="0" presId="urn:microsoft.com/office/officeart/2008/layout/HorizontalMultiLevelHierarchy#1"/>
    <dgm:cxn modelId="{18BAD1E7-C3F9-6A45-B80A-5DE700CD8F4E}" type="presParOf" srcId="{5BA662CB-8C2E-47B8-9F1B-FEF9798A0549}" destId="{7799F25F-C635-431E-8595-5FDDDAEB75C2}" srcOrd="0" destOrd="0" presId="urn:microsoft.com/office/officeart/2008/layout/HorizontalMultiLevelHierarchy#1"/>
    <dgm:cxn modelId="{CFDF2371-ACD3-7744-B01B-6192D2D8B1CC}" type="presParOf" srcId="{7799F25F-C635-431E-8595-5FDDDAEB75C2}" destId="{12FC50FE-73DA-44F5-BD72-A99896E335C0}" srcOrd="0" destOrd="0" presId="urn:microsoft.com/office/officeart/2008/layout/HorizontalMultiLevelHierarchy#1"/>
    <dgm:cxn modelId="{62E3CD31-0C14-A14E-8EC4-5A14962E411F}" type="presParOf" srcId="{7799F25F-C635-431E-8595-5FDDDAEB75C2}" destId="{CD009FA0-54DB-47F5-AEE7-9EBF66FA8FBB}" srcOrd="1" destOrd="0" presId="urn:microsoft.com/office/officeart/2008/layout/HorizontalMultiLevelHierarchy#1"/>
    <dgm:cxn modelId="{96B9A970-2C2F-CA4D-960A-C2F505C3DB9F}" type="presParOf" srcId="{CD009FA0-54DB-47F5-AEE7-9EBF66FA8FBB}" destId="{AD95D6FF-000B-497F-9F1B-DA5D835ED5ED}" srcOrd="0" destOrd="0" presId="urn:microsoft.com/office/officeart/2008/layout/HorizontalMultiLevelHierarchy#1"/>
    <dgm:cxn modelId="{F5E17DCE-199B-D14C-AEE2-921E6FC32622}" type="presParOf" srcId="{AD95D6FF-000B-497F-9F1B-DA5D835ED5ED}" destId="{B259FCB9-ABEB-40FE-9452-63DACF82E42A}" srcOrd="0" destOrd="0" presId="urn:microsoft.com/office/officeart/2008/layout/HorizontalMultiLevelHierarchy#1"/>
    <dgm:cxn modelId="{F8CF12A7-F088-734E-A9C1-45A2A2F558EB}" type="presParOf" srcId="{CD009FA0-54DB-47F5-AEE7-9EBF66FA8FBB}" destId="{A55B1247-C1B7-438B-A790-D021656FB896}" srcOrd="1" destOrd="0" presId="urn:microsoft.com/office/officeart/2008/layout/HorizontalMultiLevelHierarchy#1"/>
    <dgm:cxn modelId="{8602D4F3-EA43-F948-BE5A-5B5F200D164E}" type="presParOf" srcId="{A55B1247-C1B7-438B-A790-D021656FB896}" destId="{5AFE789F-01BA-40D4-A60F-0FDD98A65223}" srcOrd="0" destOrd="0" presId="urn:microsoft.com/office/officeart/2008/layout/HorizontalMultiLevelHierarchy#1"/>
    <dgm:cxn modelId="{8C8972F4-0960-5F47-8871-EA5CAFD02067}" type="presParOf" srcId="{A55B1247-C1B7-438B-A790-D021656FB896}" destId="{972272C4-EC69-49BE-8B9A-C900CA14275C}" srcOrd="1" destOrd="0" presId="urn:microsoft.com/office/officeart/2008/layout/HorizontalMultiLevelHierarchy#1"/>
    <dgm:cxn modelId="{846403BE-0002-6944-8943-2D7B98A46F51}" type="presParOf" srcId="{CD009FA0-54DB-47F5-AEE7-9EBF66FA8FBB}" destId="{50668DE7-9948-4DB8-9F78-572BDEC7EF8C}" srcOrd="2" destOrd="0" presId="urn:microsoft.com/office/officeart/2008/layout/HorizontalMultiLevelHierarchy#1"/>
    <dgm:cxn modelId="{128347C6-7C0B-254B-A540-9CA8BB41C84C}" type="presParOf" srcId="{50668DE7-9948-4DB8-9F78-572BDEC7EF8C}" destId="{0870E7DA-0FA1-4F1E-9BBD-921D95DAED35}" srcOrd="0" destOrd="0" presId="urn:microsoft.com/office/officeart/2008/layout/HorizontalMultiLevelHierarchy#1"/>
    <dgm:cxn modelId="{28853EA9-E4EC-C548-B964-BC602A8F0047}" type="presParOf" srcId="{CD009FA0-54DB-47F5-AEE7-9EBF66FA8FBB}" destId="{15F5D5BE-5E29-46E2-ADA2-1E6ADB794C85}" srcOrd="3" destOrd="0" presId="urn:microsoft.com/office/officeart/2008/layout/HorizontalMultiLevelHierarchy#1"/>
    <dgm:cxn modelId="{3E26EA03-ABFE-D345-82DA-2AF1533EF458}" type="presParOf" srcId="{15F5D5BE-5E29-46E2-ADA2-1E6ADB794C85}" destId="{C0BB8BF2-CCBE-47B5-9A30-ACD9461A6D2E}" srcOrd="0" destOrd="0" presId="urn:microsoft.com/office/officeart/2008/layout/HorizontalMultiLevelHierarchy#1"/>
    <dgm:cxn modelId="{B21FC8AB-1975-DA49-914F-8CE31EFFFEC1}" type="presParOf" srcId="{15F5D5BE-5E29-46E2-ADA2-1E6ADB794C85}" destId="{071509ED-96E8-4CCE-8762-9FD14F86513C}" srcOrd="1" destOrd="0" presId="urn:microsoft.com/office/officeart/2008/layout/HorizontalMultiLevelHierarchy#1"/>
    <dgm:cxn modelId="{B4354EDA-239B-4843-89CA-5C07B88FE7AD}" type="presParOf" srcId="{CD009FA0-54DB-47F5-AEE7-9EBF66FA8FBB}" destId="{8FDD8224-612E-4D18-9D3A-216E5928768C}" srcOrd="4" destOrd="0" presId="urn:microsoft.com/office/officeart/2008/layout/HorizontalMultiLevelHierarchy#1"/>
    <dgm:cxn modelId="{5109438E-3B28-934F-9CC3-61A117AFF0D1}" type="presParOf" srcId="{8FDD8224-612E-4D18-9D3A-216E5928768C}" destId="{A7684385-1E4F-4457-B1AB-158EF7708AD0}" srcOrd="0" destOrd="0" presId="urn:microsoft.com/office/officeart/2008/layout/HorizontalMultiLevelHierarchy#1"/>
    <dgm:cxn modelId="{A4466381-5C9A-E146-B0E1-BD3B997B260F}" type="presParOf" srcId="{CD009FA0-54DB-47F5-AEE7-9EBF66FA8FBB}" destId="{5252D690-818A-41A0-A586-AD5A7E13A4D1}" srcOrd="5" destOrd="0" presId="urn:microsoft.com/office/officeart/2008/layout/HorizontalMultiLevelHierarchy#1"/>
    <dgm:cxn modelId="{C4BB5ED3-78E7-3D48-AFB4-6EC1DD4C722E}" type="presParOf" srcId="{5252D690-818A-41A0-A586-AD5A7E13A4D1}" destId="{99937229-FB4F-4A6C-A5D3-ABE37A1AAF37}" srcOrd="0" destOrd="0" presId="urn:microsoft.com/office/officeart/2008/layout/HorizontalMultiLevelHierarchy#1"/>
    <dgm:cxn modelId="{01B33019-AA0C-644B-876E-0DAEA7D28978}" type="presParOf" srcId="{5252D690-818A-41A0-A586-AD5A7E13A4D1}" destId="{08DBDF64-9B5F-4820-8717-43AA78DE7E4C}" srcOrd="1" destOrd="0" presId="urn:microsoft.com/office/officeart/2008/layout/HorizontalMultiLevelHierarchy#1"/>
    <dgm:cxn modelId="{D126F691-E2EA-C54A-86AB-90241BB1ECB1}" type="presParOf" srcId="{CD009FA0-54DB-47F5-AEE7-9EBF66FA8FBB}" destId="{38740AEE-A150-47D6-9D47-0BA7ACF6E6CE}" srcOrd="6" destOrd="0" presId="urn:microsoft.com/office/officeart/2008/layout/HorizontalMultiLevelHierarchy#1"/>
    <dgm:cxn modelId="{15AE5896-716A-4C47-810D-369A78480028}" type="presParOf" srcId="{38740AEE-A150-47D6-9D47-0BA7ACF6E6CE}" destId="{BA275A68-0DA3-461E-AF04-DA9E6663D0A9}" srcOrd="0" destOrd="0" presId="urn:microsoft.com/office/officeart/2008/layout/HorizontalMultiLevelHierarchy#1"/>
    <dgm:cxn modelId="{BEDB5F90-BC03-1444-BF81-8477DF4220DD}" type="presParOf" srcId="{CD009FA0-54DB-47F5-AEE7-9EBF66FA8FBB}" destId="{07DE6B66-8EFD-451E-ADC6-D7B3DD9AECE0}" srcOrd="7" destOrd="0" presId="urn:microsoft.com/office/officeart/2008/layout/HorizontalMultiLevelHierarchy#1"/>
    <dgm:cxn modelId="{5475BD95-0092-3B45-B0C6-669B3E6C1FBD}" type="presParOf" srcId="{07DE6B66-8EFD-451E-ADC6-D7B3DD9AECE0}" destId="{0A7B973A-3876-44A6-99F9-4FB18BF35DD4}" srcOrd="0" destOrd="0" presId="urn:microsoft.com/office/officeart/2008/layout/HorizontalMultiLevelHierarchy#1"/>
    <dgm:cxn modelId="{CA438EDA-A57B-A441-B8D4-C2F194655AAF}" type="presParOf" srcId="{07DE6B66-8EFD-451E-ADC6-D7B3DD9AECE0}" destId="{EBDADB0C-E026-4B0C-9F44-294FB43BE2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889EFA24-1B29-1E42-ADC4-6B3CD29F5F67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C4DBE9B-BCE4-C44A-85F4-CA0924DEF3F9}" type="presOf" srcId="{67575A93-6307-4896-BCEA-5DFF16E31A0C}" destId="{5AFE789F-01BA-40D4-A60F-0FDD98A65223}" srcOrd="0" destOrd="0" presId="urn:microsoft.com/office/officeart/2008/layout/HorizontalMultiLevelHierarchy#1"/>
    <dgm:cxn modelId="{AA608BE7-FDD5-9141-A2B4-E00A100454FE}" type="presOf" srcId="{E36AC6A7-F9AA-4682-830A-080644BC3105}" destId="{0870E7DA-0FA1-4F1E-9BBD-921D95DAED35}" srcOrd="1" destOrd="0" presId="urn:microsoft.com/office/officeart/2008/layout/HorizontalMultiLevelHierarchy#1"/>
    <dgm:cxn modelId="{6301BE5A-08B7-6045-8697-A4FBCF0AD304}" type="presOf" srcId="{DA258644-AE77-40D1-9D5C-59FA45AEEF67}" destId="{1F01FB01-79C0-4D58-AA3B-688B96C9C209}" srcOrd="1" destOrd="0" presId="urn:microsoft.com/office/officeart/2008/layout/HorizontalMultiLevelHierarchy#1"/>
    <dgm:cxn modelId="{BF1E9A5B-5EF0-944B-A89E-BD2DAF3104B1}" type="presOf" srcId="{E36AC6A7-F9AA-4682-830A-080644BC3105}" destId="{50668DE7-9948-4DB8-9F78-572BDEC7EF8C}" srcOrd="0" destOrd="0" presId="urn:microsoft.com/office/officeart/2008/layout/HorizontalMultiLevelHierarchy#1"/>
    <dgm:cxn modelId="{AF2BD950-93E2-F54F-BEA2-0B13E6B64A1B}" type="presOf" srcId="{74A6CC8D-18B3-44C7-AE03-EF543B4F3E22}" destId="{8FDD8224-612E-4D18-9D3A-216E5928768C}" srcOrd="0" destOrd="0" presId="urn:microsoft.com/office/officeart/2008/layout/HorizontalMultiLevelHierarchy#1"/>
    <dgm:cxn modelId="{8067BE92-F6AD-1640-9250-14E5C8894406}" type="presOf" srcId="{DA258644-AE77-40D1-9D5C-59FA45AEEF67}" destId="{A9D2AEB4-8D95-4088-94B3-E9DF41816C14}" srcOrd="0" destOrd="0" presId="urn:microsoft.com/office/officeart/2008/layout/HorizontalMultiLevelHierarchy#1"/>
    <dgm:cxn modelId="{AAD339CC-C203-7749-8411-93FC31E288EA}" type="presOf" srcId="{1ED3E179-0115-42FA-BF76-703D4A336E07}" destId="{139B8A28-BA33-4117-BB41-D52CCEAC04C5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670C538-221A-3240-8A74-608157CDD3B5}" type="presOf" srcId="{8DD50F9D-FE81-48D9-8CE4-DFF23423D8BC}" destId="{B259FCB9-ABEB-40FE-9452-63DACF82E42A}" srcOrd="1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9F788B90-7C8B-1B43-A8F3-77EBF5255568}" type="presOf" srcId="{2FA967C5-9CDF-4F2A-BC0C-5A3548AC5C4D}" destId="{99937229-FB4F-4A6C-A5D3-ABE37A1AAF37}" srcOrd="0" destOrd="0" presId="urn:microsoft.com/office/officeart/2008/layout/HorizontalMultiLevelHierarchy#1"/>
    <dgm:cxn modelId="{6B570DC5-3E4A-7E43-BC62-F924556FA8E7}" type="presOf" srcId="{8DD50F9D-FE81-48D9-8CE4-DFF23423D8BC}" destId="{AD95D6FF-000B-497F-9F1B-DA5D835ED5ED}" srcOrd="0" destOrd="0" presId="urn:microsoft.com/office/officeart/2008/layout/HorizontalMultiLevelHierarchy#1"/>
    <dgm:cxn modelId="{5C97BDEE-0991-4043-97E7-4CF8EC332F73}" type="presOf" srcId="{73E4ABDF-EBF9-4306-AA16-19E4978642E8}" destId="{C0BB8BF2-CCBE-47B5-9A30-ACD9461A6D2E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891E6551-8EFB-7C4F-8CD3-668E2369E6C2}" type="presOf" srcId="{74A6CC8D-18B3-44C7-AE03-EF543B4F3E22}" destId="{A7684385-1E4F-4457-B1AB-158EF7708AD0}" srcOrd="1" destOrd="0" presId="urn:microsoft.com/office/officeart/2008/layout/HorizontalMultiLevelHierarchy#1"/>
    <dgm:cxn modelId="{FCAD5F92-E28D-F842-8E5D-60794D7E3DD0}" type="presOf" srcId="{4B803C29-6CBF-4003-BBEC-232FC9826177}" destId="{12FC50FE-73DA-44F5-BD72-A99896E335C0}" srcOrd="0" destOrd="0" presId="urn:microsoft.com/office/officeart/2008/layout/HorizontalMultiLevelHierarchy#1"/>
    <dgm:cxn modelId="{E502DF44-4F3E-FA43-B068-67F39124FA2D}" type="presParOf" srcId="{5BA662CB-8C2E-47B8-9F1B-FEF9798A0549}" destId="{7799F25F-C635-431E-8595-5FDDDAEB75C2}" srcOrd="0" destOrd="0" presId="urn:microsoft.com/office/officeart/2008/layout/HorizontalMultiLevelHierarchy#1"/>
    <dgm:cxn modelId="{19E73078-D6DB-3A4A-B203-36C809579D84}" type="presParOf" srcId="{7799F25F-C635-431E-8595-5FDDDAEB75C2}" destId="{12FC50FE-73DA-44F5-BD72-A99896E335C0}" srcOrd="0" destOrd="0" presId="urn:microsoft.com/office/officeart/2008/layout/HorizontalMultiLevelHierarchy#1"/>
    <dgm:cxn modelId="{C2AB8F5A-2914-F442-9260-ACE6EAB2D4AD}" type="presParOf" srcId="{7799F25F-C635-431E-8595-5FDDDAEB75C2}" destId="{CD009FA0-54DB-47F5-AEE7-9EBF66FA8FBB}" srcOrd="1" destOrd="0" presId="urn:microsoft.com/office/officeart/2008/layout/HorizontalMultiLevelHierarchy#1"/>
    <dgm:cxn modelId="{EB184CC6-2FBC-EC41-898F-7C78253785F6}" type="presParOf" srcId="{CD009FA0-54DB-47F5-AEE7-9EBF66FA8FBB}" destId="{AD95D6FF-000B-497F-9F1B-DA5D835ED5ED}" srcOrd="0" destOrd="0" presId="urn:microsoft.com/office/officeart/2008/layout/HorizontalMultiLevelHierarchy#1"/>
    <dgm:cxn modelId="{9F01E3BA-764A-EF45-9B25-93FFEE385D99}" type="presParOf" srcId="{AD95D6FF-000B-497F-9F1B-DA5D835ED5ED}" destId="{B259FCB9-ABEB-40FE-9452-63DACF82E42A}" srcOrd="0" destOrd="0" presId="urn:microsoft.com/office/officeart/2008/layout/HorizontalMultiLevelHierarchy#1"/>
    <dgm:cxn modelId="{7483DB50-0291-DF43-A5ED-2C5EC15776D2}" type="presParOf" srcId="{CD009FA0-54DB-47F5-AEE7-9EBF66FA8FBB}" destId="{A55B1247-C1B7-438B-A790-D021656FB896}" srcOrd="1" destOrd="0" presId="urn:microsoft.com/office/officeart/2008/layout/HorizontalMultiLevelHierarchy#1"/>
    <dgm:cxn modelId="{CF44978D-DBD4-FE4C-BC85-CB370C03DCEF}" type="presParOf" srcId="{A55B1247-C1B7-438B-A790-D021656FB896}" destId="{5AFE789F-01BA-40D4-A60F-0FDD98A65223}" srcOrd="0" destOrd="0" presId="urn:microsoft.com/office/officeart/2008/layout/HorizontalMultiLevelHierarchy#1"/>
    <dgm:cxn modelId="{5ABF375F-A58D-8945-B384-37ED86FE47C9}" type="presParOf" srcId="{A55B1247-C1B7-438B-A790-D021656FB896}" destId="{972272C4-EC69-49BE-8B9A-C900CA14275C}" srcOrd="1" destOrd="0" presId="urn:microsoft.com/office/officeart/2008/layout/HorizontalMultiLevelHierarchy#1"/>
    <dgm:cxn modelId="{486B13C8-8DC4-C342-94B6-E61478D9BE17}" type="presParOf" srcId="{CD009FA0-54DB-47F5-AEE7-9EBF66FA8FBB}" destId="{50668DE7-9948-4DB8-9F78-572BDEC7EF8C}" srcOrd="2" destOrd="0" presId="urn:microsoft.com/office/officeart/2008/layout/HorizontalMultiLevelHierarchy#1"/>
    <dgm:cxn modelId="{BCCB4A0C-D17D-5D46-B496-A270EEC2EFE0}" type="presParOf" srcId="{50668DE7-9948-4DB8-9F78-572BDEC7EF8C}" destId="{0870E7DA-0FA1-4F1E-9BBD-921D95DAED35}" srcOrd="0" destOrd="0" presId="urn:microsoft.com/office/officeart/2008/layout/HorizontalMultiLevelHierarchy#1"/>
    <dgm:cxn modelId="{07D6B794-CF7E-D648-87D7-E812D2F65D0F}" type="presParOf" srcId="{CD009FA0-54DB-47F5-AEE7-9EBF66FA8FBB}" destId="{15F5D5BE-5E29-46E2-ADA2-1E6ADB794C85}" srcOrd="3" destOrd="0" presId="urn:microsoft.com/office/officeart/2008/layout/HorizontalMultiLevelHierarchy#1"/>
    <dgm:cxn modelId="{49C2E7C7-2C77-C049-89F9-A5813EB475ED}" type="presParOf" srcId="{15F5D5BE-5E29-46E2-ADA2-1E6ADB794C85}" destId="{C0BB8BF2-CCBE-47B5-9A30-ACD9461A6D2E}" srcOrd="0" destOrd="0" presId="urn:microsoft.com/office/officeart/2008/layout/HorizontalMultiLevelHierarchy#1"/>
    <dgm:cxn modelId="{DEC29651-B6DB-B141-803E-775074ABD8C9}" type="presParOf" srcId="{15F5D5BE-5E29-46E2-ADA2-1E6ADB794C85}" destId="{071509ED-96E8-4CCE-8762-9FD14F86513C}" srcOrd="1" destOrd="0" presId="urn:microsoft.com/office/officeart/2008/layout/HorizontalMultiLevelHierarchy#1"/>
    <dgm:cxn modelId="{10991F3A-B3D4-7D45-B21D-65C2AD52D0EC}" type="presParOf" srcId="{CD009FA0-54DB-47F5-AEE7-9EBF66FA8FBB}" destId="{8FDD8224-612E-4D18-9D3A-216E5928768C}" srcOrd="4" destOrd="0" presId="urn:microsoft.com/office/officeart/2008/layout/HorizontalMultiLevelHierarchy#1"/>
    <dgm:cxn modelId="{185CD4AD-B6DF-D843-B00F-7337DB55A9C9}" type="presParOf" srcId="{8FDD8224-612E-4D18-9D3A-216E5928768C}" destId="{A7684385-1E4F-4457-B1AB-158EF7708AD0}" srcOrd="0" destOrd="0" presId="urn:microsoft.com/office/officeart/2008/layout/HorizontalMultiLevelHierarchy#1"/>
    <dgm:cxn modelId="{4262833B-B58A-F942-947A-8621D4849F85}" type="presParOf" srcId="{CD009FA0-54DB-47F5-AEE7-9EBF66FA8FBB}" destId="{5252D690-818A-41A0-A586-AD5A7E13A4D1}" srcOrd="5" destOrd="0" presId="urn:microsoft.com/office/officeart/2008/layout/HorizontalMultiLevelHierarchy#1"/>
    <dgm:cxn modelId="{5682D9B3-033D-9745-81B6-4D67C526A63D}" type="presParOf" srcId="{5252D690-818A-41A0-A586-AD5A7E13A4D1}" destId="{99937229-FB4F-4A6C-A5D3-ABE37A1AAF37}" srcOrd="0" destOrd="0" presId="urn:microsoft.com/office/officeart/2008/layout/HorizontalMultiLevelHierarchy#1"/>
    <dgm:cxn modelId="{734D9A14-70C2-EA4B-8F2E-50E2860CA16E}" type="presParOf" srcId="{5252D690-818A-41A0-A586-AD5A7E13A4D1}" destId="{08DBDF64-9B5F-4820-8717-43AA78DE7E4C}" srcOrd="1" destOrd="0" presId="urn:microsoft.com/office/officeart/2008/layout/HorizontalMultiLevelHierarchy#1"/>
    <dgm:cxn modelId="{231DA5C6-630E-1E45-9246-DE035E9ADE46}" type="presParOf" srcId="{CD009FA0-54DB-47F5-AEE7-9EBF66FA8FBB}" destId="{A9D2AEB4-8D95-4088-94B3-E9DF41816C14}" srcOrd="6" destOrd="0" presId="urn:microsoft.com/office/officeart/2008/layout/HorizontalMultiLevelHierarchy#1"/>
    <dgm:cxn modelId="{E482BC22-9C58-954A-86DB-76EB2FA6497F}" type="presParOf" srcId="{A9D2AEB4-8D95-4088-94B3-E9DF41816C14}" destId="{1F01FB01-79C0-4D58-AA3B-688B96C9C209}" srcOrd="0" destOrd="0" presId="urn:microsoft.com/office/officeart/2008/layout/HorizontalMultiLevelHierarchy#1"/>
    <dgm:cxn modelId="{FFB7B01D-02DA-B74E-A2FA-A799B4780B12}" type="presParOf" srcId="{CD009FA0-54DB-47F5-AEE7-9EBF66FA8FBB}" destId="{9C80EF39-343C-4F4C-8921-91D54C63B976}" srcOrd="7" destOrd="0" presId="urn:microsoft.com/office/officeart/2008/layout/HorizontalMultiLevelHierarchy#1"/>
    <dgm:cxn modelId="{D1160119-ABDC-044A-8D99-A13E51F0DDF8}" type="presParOf" srcId="{9C80EF39-343C-4F4C-8921-91D54C63B976}" destId="{139B8A28-BA33-4117-BB41-D52CCEAC04C5}" srcOrd="0" destOrd="0" presId="urn:microsoft.com/office/officeart/2008/layout/HorizontalMultiLevelHierarchy#1"/>
    <dgm:cxn modelId="{7046A1F8-CCC8-FB44-9041-175B605C3167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4E270259-1AB8-CA44-9BC3-9A3343E93375}" type="presOf" srcId="{4B803C29-6CBF-4003-BBEC-232FC9826177}" destId="{12FC50FE-73DA-44F5-BD72-A99896E335C0}" srcOrd="0" destOrd="0" presId="urn:microsoft.com/office/officeart/2008/layout/HorizontalMultiLevelHierarchy#1"/>
    <dgm:cxn modelId="{131BF647-369D-8D44-B04E-77F8B4D22AE3}" type="presOf" srcId="{1ED3E179-0115-42FA-BF76-703D4A336E07}" destId="{139B8A28-BA33-4117-BB41-D52CCEAC04C5}" srcOrd="0" destOrd="0" presId="urn:microsoft.com/office/officeart/2008/layout/HorizontalMultiLevelHierarchy#1"/>
    <dgm:cxn modelId="{4887F4BE-E22C-1646-96E1-609EB8A32704}" type="presOf" srcId="{74A6CC8D-18B3-44C7-AE03-EF543B4F3E22}" destId="{A7684385-1E4F-4457-B1AB-158EF7708AD0}" srcOrd="1" destOrd="0" presId="urn:microsoft.com/office/officeart/2008/layout/HorizontalMultiLevelHierarchy#1"/>
    <dgm:cxn modelId="{9F7B8397-3121-8A49-A0F3-183963D91628}" type="presOf" srcId="{DA258644-AE77-40D1-9D5C-59FA45AEEF67}" destId="{A9D2AEB4-8D95-4088-94B3-E9DF41816C14}" srcOrd="0" destOrd="0" presId="urn:microsoft.com/office/officeart/2008/layout/HorizontalMultiLevelHierarchy#1"/>
    <dgm:cxn modelId="{9C21D7E6-109C-B54A-ADD0-C0865B531D12}" type="presOf" srcId="{8DD50F9D-FE81-48D9-8CE4-DFF23423D8BC}" destId="{B259FCB9-ABEB-40FE-9452-63DACF82E42A}" srcOrd="1" destOrd="0" presId="urn:microsoft.com/office/officeart/2008/layout/HorizontalMultiLevelHierarchy#1"/>
    <dgm:cxn modelId="{6AA67760-EAF2-AB48-92C4-F2129A027C3E}" type="presOf" srcId="{73E4ABDF-EBF9-4306-AA16-19E4978642E8}" destId="{C0BB8BF2-CCBE-47B5-9A30-ACD9461A6D2E}" srcOrd="0" destOrd="0" presId="urn:microsoft.com/office/officeart/2008/layout/HorizontalMultiLevelHierarchy#1"/>
    <dgm:cxn modelId="{10D06FB8-7655-164E-95AB-ECF78E53E989}" type="presOf" srcId="{2FA967C5-9CDF-4F2A-BC0C-5A3548AC5C4D}" destId="{99937229-FB4F-4A6C-A5D3-ABE37A1AAF37}" srcOrd="0" destOrd="0" presId="urn:microsoft.com/office/officeart/2008/layout/HorizontalMultiLevelHierarchy#1"/>
    <dgm:cxn modelId="{005381A8-D104-0B42-A715-A32D635FECAD}" type="presOf" srcId="{DA258644-AE77-40D1-9D5C-59FA45AEEF67}" destId="{1F01FB01-79C0-4D58-AA3B-688B96C9C209}" srcOrd="1" destOrd="0" presId="urn:microsoft.com/office/officeart/2008/layout/HorizontalMultiLevelHierarchy#1"/>
    <dgm:cxn modelId="{500C1AC7-3D2C-B548-A915-AD00342B8C9E}" type="presOf" srcId="{67575A93-6307-4896-BCEA-5DFF16E31A0C}" destId="{5AFE789F-01BA-40D4-A60F-0FDD98A65223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262BE1E3-858E-3340-B190-B6953BC52E75}" type="presOf" srcId="{74A6CC8D-18B3-44C7-AE03-EF543B4F3E22}" destId="{8FDD8224-612E-4D18-9D3A-216E5928768C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407CE2F6-0A83-FD4B-BCC0-55038345197C}" type="presOf" srcId="{7922CA45-45F3-4A46-9285-48C6AB472A84}" destId="{5BA662CB-8C2E-47B8-9F1B-FEF9798A0549}" srcOrd="0" destOrd="0" presId="urn:microsoft.com/office/officeart/2008/layout/HorizontalMultiLevelHierarchy#1"/>
    <dgm:cxn modelId="{59502DD9-238C-3D49-91B6-6363AF3701D5}" type="presOf" srcId="{E36AC6A7-F9AA-4682-830A-080644BC3105}" destId="{50668DE7-9948-4DB8-9F78-572BDEC7EF8C}" srcOrd="0" destOrd="0" presId="urn:microsoft.com/office/officeart/2008/layout/HorizontalMultiLevelHierarchy#1"/>
    <dgm:cxn modelId="{B80881E5-19F8-0243-B562-B7685BCE8B56}" type="presOf" srcId="{E36AC6A7-F9AA-4682-830A-080644BC3105}" destId="{0870E7DA-0FA1-4F1E-9BBD-921D95DAED35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95949146-38EA-0A40-9035-C8692510C840}" type="presOf" srcId="{8DD50F9D-FE81-48D9-8CE4-DFF23423D8BC}" destId="{AD95D6FF-000B-497F-9F1B-DA5D835ED5ED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A7ED57A-E6CC-5645-B9B7-43C2FEF5DFC1}" type="presParOf" srcId="{5BA662CB-8C2E-47B8-9F1B-FEF9798A0549}" destId="{7799F25F-C635-431E-8595-5FDDDAEB75C2}" srcOrd="0" destOrd="0" presId="urn:microsoft.com/office/officeart/2008/layout/HorizontalMultiLevelHierarchy#1"/>
    <dgm:cxn modelId="{DBD17483-159D-A34E-B715-707B117F8A3C}" type="presParOf" srcId="{7799F25F-C635-431E-8595-5FDDDAEB75C2}" destId="{12FC50FE-73DA-44F5-BD72-A99896E335C0}" srcOrd="0" destOrd="0" presId="urn:microsoft.com/office/officeart/2008/layout/HorizontalMultiLevelHierarchy#1"/>
    <dgm:cxn modelId="{9CDFA522-06FF-9941-A9E2-6F5B1DD602ED}" type="presParOf" srcId="{7799F25F-C635-431E-8595-5FDDDAEB75C2}" destId="{CD009FA0-54DB-47F5-AEE7-9EBF66FA8FBB}" srcOrd="1" destOrd="0" presId="urn:microsoft.com/office/officeart/2008/layout/HorizontalMultiLevelHierarchy#1"/>
    <dgm:cxn modelId="{1493C65B-2560-8546-905C-250F52215E0E}" type="presParOf" srcId="{CD009FA0-54DB-47F5-AEE7-9EBF66FA8FBB}" destId="{AD95D6FF-000B-497F-9F1B-DA5D835ED5ED}" srcOrd="0" destOrd="0" presId="urn:microsoft.com/office/officeart/2008/layout/HorizontalMultiLevelHierarchy#1"/>
    <dgm:cxn modelId="{D050CC39-6EF7-C245-80FF-D98E07FD5915}" type="presParOf" srcId="{AD95D6FF-000B-497F-9F1B-DA5D835ED5ED}" destId="{B259FCB9-ABEB-40FE-9452-63DACF82E42A}" srcOrd="0" destOrd="0" presId="urn:microsoft.com/office/officeart/2008/layout/HorizontalMultiLevelHierarchy#1"/>
    <dgm:cxn modelId="{D655D923-97C1-F04F-987F-FF842F470DA9}" type="presParOf" srcId="{CD009FA0-54DB-47F5-AEE7-9EBF66FA8FBB}" destId="{A55B1247-C1B7-438B-A790-D021656FB896}" srcOrd="1" destOrd="0" presId="urn:microsoft.com/office/officeart/2008/layout/HorizontalMultiLevelHierarchy#1"/>
    <dgm:cxn modelId="{E74AD41C-0DDF-E44D-8718-44BF3A8DE6D6}" type="presParOf" srcId="{A55B1247-C1B7-438B-A790-D021656FB896}" destId="{5AFE789F-01BA-40D4-A60F-0FDD98A65223}" srcOrd="0" destOrd="0" presId="urn:microsoft.com/office/officeart/2008/layout/HorizontalMultiLevelHierarchy#1"/>
    <dgm:cxn modelId="{2BCA6C55-0DEF-4245-8695-4445565DFEB1}" type="presParOf" srcId="{A55B1247-C1B7-438B-A790-D021656FB896}" destId="{972272C4-EC69-49BE-8B9A-C900CA14275C}" srcOrd="1" destOrd="0" presId="urn:microsoft.com/office/officeart/2008/layout/HorizontalMultiLevelHierarchy#1"/>
    <dgm:cxn modelId="{59912A49-A76E-3B4E-A33A-4418EAE88C20}" type="presParOf" srcId="{CD009FA0-54DB-47F5-AEE7-9EBF66FA8FBB}" destId="{50668DE7-9948-4DB8-9F78-572BDEC7EF8C}" srcOrd="2" destOrd="0" presId="urn:microsoft.com/office/officeart/2008/layout/HorizontalMultiLevelHierarchy#1"/>
    <dgm:cxn modelId="{F45F9650-5535-FF45-A9A0-A69B13CFE74E}" type="presParOf" srcId="{50668DE7-9948-4DB8-9F78-572BDEC7EF8C}" destId="{0870E7DA-0FA1-4F1E-9BBD-921D95DAED35}" srcOrd="0" destOrd="0" presId="urn:microsoft.com/office/officeart/2008/layout/HorizontalMultiLevelHierarchy#1"/>
    <dgm:cxn modelId="{031DDF62-7AB1-244C-B3E9-EF26E750A2D9}" type="presParOf" srcId="{CD009FA0-54DB-47F5-AEE7-9EBF66FA8FBB}" destId="{15F5D5BE-5E29-46E2-ADA2-1E6ADB794C85}" srcOrd="3" destOrd="0" presId="urn:microsoft.com/office/officeart/2008/layout/HorizontalMultiLevelHierarchy#1"/>
    <dgm:cxn modelId="{263F1F0D-0652-824D-9659-DA52A5720FE6}" type="presParOf" srcId="{15F5D5BE-5E29-46E2-ADA2-1E6ADB794C85}" destId="{C0BB8BF2-CCBE-47B5-9A30-ACD9461A6D2E}" srcOrd="0" destOrd="0" presId="urn:microsoft.com/office/officeart/2008/layout/HorizontalMultiLevelHierarchy#1"/>
    <dgm:cxn modelId="{AA7885C4-E57F-2746-91F7-CDD5B2066D80}" type="presParOf" srcId="{15F5D5BE-5E29-46E2-ADA2-1E6ADB794C85}" destId="{071509ED-96E8-4CCE-8762-9FD14F86513C}" srcOrd="1" destOrd="0" presId="urn:microsoft.com/office/officeart/2008/layout/HorizontalMultiLevelHierarchy#1"/>
    <dgm:cxn modelId="{A8CE2673-FDE3-574F-BE39-0745892BA21C}" type="presParOf" srcId="{CD009FA0-54DB-47F5-AEE7-9EBF66FA8FBB}" destId="{8FDD8224-612E-4D18-9D3A-216E5928768C}" srcOrd="4" destOrd="0" presId="urn:microsoft.com/office/officeart/2008/layout/HorizontalMultiLevelHierarchy#1"/>
    <dgm:cxn modelId="{953B9BDD-AA2E-CA46-9E9C-E35719E09410}" type="presParOf" srcId="{8FDD8224-612E-4D18-9D3A-216E5928768C}" destId="{A7684385-1E4F-4457-B1AB-158EF7708AD0}" srcOrd="0" destOrd="0" presId="urn:microsoft.com/office/officeart/2008/layout/HorizontalMultiLevelHierarchy#1"/>
    <dgm:cxn modelId="{0942715C-FA53-7347-884B-71A040F8B31C}" type="presParOf" srcId="{CD009FA0-54DB-47F5-AEE7-9EBF66FA8FBB}" destId="{5252D690-818A-41A0-A586-AD5A7E13A4D1}" srcOrd="5" destOrd="0" presId="urn:microsoft.com/office/officeart/2008/layout/HorizontalMultiLevelHierarchy#1"/>
    <dgm:cxn modelId="{3D459D63-5089-6746-BC20-A324A819A59F}" type="presParOf" srcId="{5252D690-818A-41A0-A586-AD5A7E13A4D1}" destId="{99937229-FB4F-4A6C-A5D3-ABE37A1AAF37}" srcOrd="0" destOrd="0" presId="urn:microsoft.com/office/officeart/2008/layout/HorizontalMultiLevelHierarchy#1"/>
    <dgm:cxn modelId="{E13FFE80-DC99-924B-86B9-4E2E85D68F5D}" type="presParOf" srcId="{5252D690-818A-41A0-A586-AD5A7E13A4D1}" destId="{08DBDF64-9B5F-4820-8717-43AA78DE7E4C}" srcOrd="1" destOrd="0" presId="urn:microsoft.com/office/officeart/2008/layout/HorizontalMultiLevelHierarchy#1"/>
    <dgm:cxn modelId="{960BC437-F252-0648-8872-D86E6D28D2C7}" type="presParOf" srcId="{CD009FA0-54DB-47F5-AEE7-9EBF66FA8FBB}" destId="{A9D2AEB4-8D95-4088-94B3-E9DF41816C14}" srcOrd="6" destOrd="0" presId="urn:microsoft.com/office/officeart/2008/layout/HorizontalMultiLevelHierarchy#1"/>
    <dgm:cxn modelId="{8014696B-92DB-0E47-A8EA-D059CBF65241}" type="presParOf" srcId="{A9D2AEB4-8D95-4088-94B3-E9DF41816C14}" destId="{1F01FB01-79C0-4D58-AA3B-688B96C9C209}" srcOrd="0" destOrd="0" presId="urn:microsoft.com/office/officeart/2008/layout/HorizontalMultiLevelHierarchy#1"/>
    <dgm:cxn modelId="{7DF3543C-5142-5840-BA74-CE4A258506CE}" type="presParOf" srcId="{CD009FA0-54DB-47F5-AEE7-9EBF66FA8FBB}" destId="{9C80EF39-343C-4F4C-8921-91D54C63B976}" srcOrd="7" destOrd="0" presId="urn:microsoft.com/office/officeart/2008/layout/HorizontalMultiLevelHierarchy#1"/>
    <dgm:cxn modelId="{3D658F40-4E30-1D41-9AD8-2A3CA4537BA1}" type="presParOf" srcId="{9C80EF39-343C-4F4C-8921-91D54C63B976}" destId="{139B8A28-BA33-4117-BB41-D52CCEAC04C5}" srcOrd="0" destOrd="0" presId="urn:microsoft.com/office/officeart/2008/layout/HorizontalMultiLevelHierarchy#1"/>
    <dgm:cxn modelId="{17134768-E05D-1443-8E21-1E4DA5C05DFF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3EB8DC7B-72AA-9145-91F5-F52C9A0FBF9A}" type="presOf" srcId="{67575A93-6307-4896-BCEA-5DFF16E31A0C}" destId="{5AFE789F-01BA-40D4-A60F-0FDD98A65223}" srcOrd="0" destOrd="0" presId="urn:microsoft.com/office/officeart/2008/layout/HorizontalMultiLevelHierarchy#1"/>
    <dgm:cxn modelId="{F90442E3-92C2-4743-87DE-0E52D0A3216F}" type="presOf" srcId="{DA258644-AE77-40D1-9D5C-59FA45AEEF67}" destId="{A9D2AEB4-8D95-4088-94B3-E9DF41816C14}" srcOrd="0" destOrd="0" presId="urn:microsoft.com/office/officeart/2008/layout/HorizontalMultiLevelHierarchy#1"/>
    <dgm:cxn modelId="{420A04D2-65BA-E741-8B87-39C6830AAA62}" type="presOf" srcId="{8DD50F9D-FE81-48D9-8CE4-DFF23423D8BC}" destId="{B259FCB9-ABEB-40FE-9452-63DACF82E42A}" srcOrd="1" destOrd="0" presId="urn:microsoft.com/office/officeart/2008/layout/HorizontalMultiLevelHierarchy#1"/>
    <dgm:cxn modelId="{837D7542-EA36-5245-8AC7-89B234C9312D}" type="presOf" srcId="{DA258644-AE77-40D1-9D5C-59FA45AEEF67}" destId="{1F01FB01-79C0-4D58-AA3B-688B96C9C209}" srcOrd="1" destOrd="0" presId="urn:microsoft.com/office/officeart/2008/layout/HorizontalMultiLevelHierarchy#1"/>
    <dgm:cxn modelId="{89A2623C-45F4-3745-9C8C-AA80FDE1A412}" type="presOf" srcId="{74A6CC8D-18B3-44C7-AE03-EF543B4F3E22}" destId="{A7684385-1E4F-4457-B1AB-158EF7708AD0}" srcOrd="1" destOrd="0" presId="urn:microsoft.com/office/officeart/2008/layout/HorizontalMultiLevelHierarchy#1"/>
    <dgm:cxn modelId="{E60F2BA7-A286-9A43-80DA-87B85682CD2B}" type="presOf" srcId="{8DD50F9D-FE81-48D9-8CE4-DFF23423D8BC}" destId="{AD95D6FF-000B-497F-9F1B-DA5D835ED5ED}" srcOrd="0" destOrd="0" presId="urn:microsoft.com/office/officeart/2008/layout/HorizontalMultiLevelHierarchy#1"/>
    <dgm:cxn modelId="{B81BC91E-3EAF-5746-B95E-A0F571FCDA6B}" type="presOf" srcId="{73E4ABDF-EBF9-4306-AA16-19E4978642E8}" destId="{C0BB8BF2-CCBE-47B5-9A30-ACD9461A6D2E}" srcOrd="0" destOrd="0" presId="urn:microsoft.com/office/officeart/2008/layout/HorizontalMultiLevelHierarchy#1"/>
    <dgm:cxn modelId="{CBA61B34-BC39-BE47-934F-C6E051001209}" type="presOf" srcId="{2FA967C5-9CDF-4F2A-BC0C-5A3548AC5C4D}" destId="{99937229-FB4F-4A6C-A5D3-ABE37A1AAF37}" srcOrd="0" destOrd="0" presId="urn:microsoft.com/office/officeart/2008/layout/HorizontalMultiLevelHierarchy#1"/>
    <dgm:cxn modelId="{B399AC4C-ED68-FB46-B620-008E96299256}" type="presOf" srcId="{7922CA45-45F3-4A46-9285-48C6AB472A84}" destId="{5BA662CB-8C2E-47B8-9F1B-FEF9798A0549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74ED9F0-50C8-7248-8E47-A505A2BCDD68}" type="presOf" srcId="{E36AC6A7-F9AA-4682-830A-080644BC3105}" destId="{0870E7DA-0FA1-4F1E-9BBD-921D95DAED35}" srcOrd="1" destOrd="0" presId="urn:microsoft.com/office/officeart/2008/layout/HorizontalMultiLevelHierarchy#1"/>
    <dgm:cxn modelId="{3BB17725-96D9-4249-8F80-BE1A882970F8}" type="presOf" srcId="{74A6CC8D-18B3-44C7-AE03-EF543B4F3E22}" destId="{8FDD8224-612E-4D18-9D3A-216E5928768C}" srcOrd="0" destOrd="0" presId="urn:microsoft.com/office/officeart/2008/layout/HorizontalMultiLevelHierarchy#1"/>
    <dgm:cxn modelId="{3B8874EE-EA78-FE44-B0C1-CCDCB50F9EC3}" type="presOf" srcId="{E36AC6A7-F9AA-4682-830A-080644BC3105}" destId="{50668DE7-9948-4DB8-9F78-572BDEC7EF8C}" srcOrd="0" destOrd="0" presId="urn:microsoft.com/office/officeart/2008/layout/HorizontalMultiLevelHierarchy#1"/>
    <dgm:cxn modelId="{E9DCA137-0AA5-AE4F-8961-FC07380C1536}" type="presOf" srcId="{1ED3E179-0115-42FA-BF76-703D4A336E07}" destId="{139B8A28-BA33-4117-BB41-D52CCEAC04C5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04DCA324-BCF7-DB41-A99A-02DEBF0DB037}" type="presOf" srcId="{4B803C29-6CBF-4003-BBEC-232FC9826177}" destId="{12FC50FE-73DA-44F5-BD72-A99896E335C0}" srcOrd="0" destOrd="0" presId="urn:microsoft.com/office/officeart/2008/layout/HorizontalMultiLevelHierarchy#1"/>
    <dgm:cxn modelId="{270DDBD0-0095-1F47-996D-3E8BF8D3FEC7}" type="presParOf" srcId="{5BA662CB-8C2E-47B8-9F1B-FEF9798A0549}" destId="{7799F25F-C635-431E-8595-5FDDDAEB75C2}" srcOrd="0" destOrd="0" presId="urn:microsoft.com/office/officeart/2008/layout/HorizontalMultiLevelHierarchy#1"/>
    <dgm:cxn modelId="{79960FBB-3C8A-5949-BD07-AED168C84BE7}" type="presParOf" srcId="{7799F25F-C635-431E-8595-5FDDDAEB75C2}" destId="{12FC50FE-73DA-44F5-BD72-A99896E335C0}" srcOrd="0" destOrd="0" presId="urn:microsoft.com/office/officeart/2008/layout/HorizontalMultiLevelHierarchy#1"/>
    <dgm:cxn modelId="{3B74E5B2-FB6B-6848-B8CF-19D0FE09489D}" type="presParOf" srcId="{7799F25F-C635-431E-8595-5FDDDAEB75C2}" destId="{CD009FA0-54DB-47F5-AEE7-9EBF66FA8FBB}" srcOrd="1" destOrd="0" presId="urn:microsoft.com/office/officeart/2008/layout/HorizontalMultiLevelHierarchy#1"/>
    <dgm:cxn modelId="{9EE54400-1590-4B45-9F72-326FFAA36F48}" type="presParOf" srcId="{CD009FA0-54DB-47F5-AEE7-9EBF66FA8FBB}" destId="{AD95D6FF-000B-497F-9F1B-DA5D835ED5ED}" srcOrd="0" destOrd="0" presId="urn:microsoft.com/office/officeart/2008/layout/HorizontalMultiLevelHierarchy#1"/>
    <dgm:cxn modelId="{CC9FFC9E-990C-0742-9076-D18824B073F0}" type="presParOf" srcId="{AD95D6FF-000B-497F-9F1B-DA5D835ED5ED}" destId="{B259FCB9-ABEB-40FE-9452-63DACF82E42A}" srcOrd="0" destOrd="0" presId="urn:microsoft.com/office/officeart/2008/layout/HorizontalMultiLevelHierarchy#1"/>
    <dgm:cxn modelId="{ACF0C140-1741-7948-B624-05507F3826D3}" type="presParOf" srcId="{CD009FA0-54DB-47F5-AEE7-9EBF66FA8FBB}" destId="{A55B1247-C1B7-438B-A790-D021656FB896}" srcOrd="1" destOrd="0" presId="urn:microsoft.com/office/officeart/2008/layout/HorizontalMultiLevelHierarchy#1"/>
    <dgm:cxn modelId="{8B5BE8B1-1DEF-F249-9FD7-23E0166603C5}" type="presParOf" srcId="{A55B1247-C1B7-438B-A790-D021656FB896}" destId="{5AFE789F-01BA-40D4-A60F-0FDD98A65223}" srcOrd="0" destOrd="0" presId="urn:microsoft.com/office/officeart/2008/layout/HorizontalMultiLevelHierarchy#1"/>
    <dgm:cxn modelId="{C8C254D5-1C62-9542-AD6F-F30B3736F87F}" type="presParOf" srcId="{A55B1247-C1B7-438B-A790-D021656FB896}" destId="{972272C4-EC69-49BE-8B9A-C900CA14275C}" srcOrd="1" destOrd="0" presId="urn:microsoft.com/office/officeart/2008/layout/HorizontalMultiLevelHierarchy#1"/>
    <dgm:cxn modelId="{1D05924F-BEFF-F64B-8F0A-851652B1D20D}" type="presParOf" srcId="{CD009FA0-54DB-47F5-AEE7-9EBF66FA8FBB}" destId="{50668DE7-9948-4DB8-9F78-572BDEC7EF8C}" srcOrd="2" destOrd="0" presId="urn:microsoft.com/office/officeart/2008/layout/HorizontalMultiLevelHierarchy#1"/>
    <dgm:cxn modelId="{E45284BD-8DF4-2945-975F-6583FBE927DF}" type="presParOf" srcId="{50668DE7-9948-4DB8-9F78-572BDEC7EF8C}" destId="{0870E7DA-0FA1-4F1E-9BBD-921D95DAED35}" srcOrd="0" destOrd="0" presId="urn:microsoft.com/office/officeart/2008/layout/HorizontalMultiLevelHierarchy#1"/>
    <dgm:cxn modelId="{D35BC8E5-A407-E446-8400-B10D0C26B87C}" type="presParOf" srcId="{CD009FA0-54DB-47F5-AEE7-9EBF66FA8FBB}" destId="{15F5D5BE-5E29-46E2-ADA2-1E6ADB794C85}" srcOrd="3" destOrd="0" presId="urn:microsoft.com/office/officeart/2008/layout/HorizontalMultiLevelHierarchy#1"/>
    <dgm:cxn modelId="{20CD9BF6-3700-CD4D-A2BA-CEE9A40295BF}" type="presParOf" srcId="{15F5D5BE-5E29-46E2-ADA2-1E6ADB794C85}" destId="{C0BB8BF2-CCBE-47B5-9A30-ACD9461A6D2E}" srcOrd="0" destOrd="0" presId="urn:microsoft.com/office/officeart/2008/layout/HorizontalMultiLevelHierarchy#1"/>
    <dgm:cxn modelId="{6518DE68-E4F7-2F46-BFB4-B4FA44E476C8}" type="presParOf" srcId="{15F5D5BE-5E29-46E2-ADA2-1E6ADB794C85}" destId="{071509ED-96E8-4CCE-8762-9FD14F86513C}" srcOrd="1" destOrd="0" presId="urn:microsoft.com/office/officeart/2008/layout/HorizontalMultiLevelHierarchy#1"/>
    <dgm:cxn modelId="{92F7236D-0BF5-8047-8451-917F0DA02D4E}" type="presParOf" srcId="{CD009FA0-54DB-47F5-AEE7-9EBF66FA8FBB}" destId="{8FDD8224-612E-4D18-9D3A-216E5928768C}" srcOrd="4" destOrd="0" presId="urn:microsoft.com/office/officeart/2008/layout/HorizontalMultiLevelHierarchy#1"/>
    <dgm:cxn modelId="{693D2BC6-8B10-8F48-9E32-1275322E38F8}" type="presParOf" srcId="{8FDD8224-612E-4D18-9D3A-216E5928768C}" destId="{A7684385-1E4F-4457-B1AB-158EF7708AD0}" srcOrd="0" destOrd="0" presId="urn:microsoft.com/office/officeart/2008/layout/HorizontalMultiLevelHierarchy#1"/>
    <dgm:cxn modelId="{5F8EA823-68B6-B74F-85B1-FDE7EF4E7C6A}" type="presParOf" srcId="{CD009FA0-54DB-47F5-AEE7-9EBF66FA8FBB}" destId="{5252D690-818A-41A0-A586-AD5A7E13A4D1}" srcOrd="5" destOrd="0" presId="urn:microsoft.com/office/officeart/2008/layout/HorizontalMultiLevelHierarchy#1"/>
    <dgm:cxn modelId="{C54FD8C9-E9C7-B149-8CDF-E2EF588E47AE}" type="presParOf" srcId="{5252D690-818A-41A0-A586-AD5A7E13A4D1}" destId="{99937229-FB4F-4A6C-A5D3-ABE37A1AAF37}" srcOrd="0" destOrd="0" presId="urn:microsoft.com/office/officeart/2008/layout/HorizontalMultiLevelHierarchy#1"/>
    <dgm:cxn modelId="{7104C75B-4C6C-1141-97A1-8E5C7AA6A460}" type="presParOf" srcId="{5252D690-818A-41A0-A586-AD5A7E13A4D1}" destId="{08DBDF64-9B5F-4820-8717-43AA78DE7E4C}" srcOrd="1" destOrd="0" presId="urn:microsoft.com/office/officeart/2008/layout/HorizontalMultiLevelHierarchy#1"/>
    <dgm:cxn modelId="{9271ACD9-DD08-E348-9657-5B62CDC97191}" type="presParOf" srcId="{CD009FA0-54DB-47F5-AEE7-9EBF66FA8FBB}" destId="{A9D2AEB4-8D95-4088-94B3-E9DF41816C14}" srcOrd="6" destOrd="0" presId="urn:microsoft.com/office/officeart/2008/layout/HorizontalMultiLevelHierarchy#1"/>
    <dgm:cxn modelId="{E3DEB7FB-164D-364E-A228-555F708393B8}" type="presParOf" srcId="{A9D2AEB4-8D95-4088-94B3-E9DF41816C14}" destId="{1F01FB01-79C0-4D58-AA3B-688B96C9C209}" srcOrd="0" destOrd="0" presId="urn:microsoft.com/office/officeart/2008/layout/HorizontalMultiLevelHierarchy#1"/>
    <dgm:cxn modelId="{2C36AD38-4F08-6342-9C67-ECCD72143284}" type="presParOf" srcId="{CD009FA0-54DB-47F5-AEE7-9EBF66FA8FBB}" destId="{9C80EF39-343C-4F4C-8921-91D54C63B976}" srcOrd="7" destOrd="0" presId="urn:microsoft.com/office/officeart/2008/layout/HorizontalMultiLevelHierarchy#1"/>
    <dgm:cxn modelId="{22C56D6C-03F2-F348-A32B-C3B095C755DB}" type="presParOf" srcId="{9C80EF39-343C-4F4C-8921-91D54C63B976}" destId="{139B8A28-BA33-4117-BB41-D52CCEAC04C5}" srcOrd="0" destOrd="0" presId="urn:microsoft.com/office/officeart/2008/layout/HorizontalMultiLevelHierarchy#1"/>
    <dgm:cxn modelId="{C83768D3-DFE4-DD47-B455-83B05446DE47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68FD140F-31A5-2C4F-9DC0-E619375A9DE5}" type="presOf" srcId="{8DD50F9D-FE81-48D9-8CE4-DFF23423D8BC}" destId="{AD95D6FF-000B-497F-9F1B-DA5D835ED5ED}" srcOrd="0" destOrd="0" presId="urn:microsoft.com/office/officeart/2008/layout/HorizontalMultiLevelHierarchy#1"/>
    <dgm:cxn modelId="{3E8F0258-82BE-8F4D-BF28-28E483841AC0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BAA98388-813C-0947-8AD5-B6FEF90EB12E}" type="presOf" srcId="{1ED3E179-0115-42FA-BF76-703D4A336E07}" destId="{139B8A28-BA33-4117-BB41-D52CCEAC04C5}" srcOrd="0" destOrd="0" presId="urn:microsoft.com/office/officeart/2008/layout/HorizontalMultiLevelHierarchy#1"/>
    <dgm:cxn modelId="{7586F2CC-6DBE-FE41-AFB4-DA12F6E96373}" type="presOf" srcId="{74A6CC8D-18B3-44C7-AE03-EF543B4F3E22}" destId="{8FDD8224-612E-4D18-9D3A-216E5928768C}" srcOrd="0" destOrd="0" presId="urn:microsoft.com/office/officeart/2008/layout/HorizontalMultiLevelHierarchy#1"/>
    <dgm:cxn modelId="{909869BA-7FE5-AE46-AC76-1B376F0BC7A3}" type="presOf" srcId="{8DD50F9D-FE81-48D9-8CE4-DFF23423D8BC}" destId="{B259FCB9-ABEB-40FE-9452-63DACF82E42A}" srcOrd="1" destOrd="0" presId="urn:microsoft.com/office/officeart/2008/layout/HorizontalMultiLevelHierarchy#1"/>
    <dgm:cxn modelId="{1499A693-E7F9-D146-83E6-AD415C261DC4}" type="presOf" srcId="{E36AC6A7-F9AA-4682-830A-080644BC3105}" destId="{50668DE7-9948-4DB8-9F78-572BDEC7EF8C}" srcOrd="0" destOrd="0" presId="urn:microsoft.com/office/officeart/2008/layout/HorizontalMultiLevelHierarchy#1"/>
    <dgm:cxn modelId="{9D02D8EF-B53F-C741-8645-19D635B744E6}" type="presOf" srcId="{DA258644-AE77-40D1-9D5C-59FA45AEEF67}" destId="{A9D2AEB4-8D95-4088-94B3-E9DF41816C14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271E7CA3-E076-7243-B5CD-D20A5F5F1A01}" type="presOf" srcId="{73E4ABDF-EBF9-4306-AA16-19E4978642E8}" destId="{C0BB8BF2-CCBE-47B5-9A30-ACD9461A6D2E}" srcOrd="0" destOrd="0" presId="urn:microsoft.com/office/officeart/2008/layout/HorizontalMultiLevelHierarchy#1"/>
    <dgm:cxn modelId="{39A1A622-2A68-484C-9446-309A2D458EEB}" type="presOf" srcId="{E36AC6A7-F9AA-4682-830A-080644BC3105}" destId="{0870E7DA-0FA1-4F1E-9BBD-921D95DAED35}" srcOrd="1" destOrd="0" presId="urn:microsoft.com/office/officeart/2008/layout/HorizontalMultiLevelHierarchy#1"/>
    <dgm:cxn modelId="{E834DADE-3F08-3342-AAFC-D2C123ADA3A6}" type="presOf" srcId="{67575A93-6307-4896-BCEA-5DFF16E31A0C}" destId="{5AFE789F-01BA-40D4-A60F-0FDD98A65223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DAA968C5-7633-E44C-8113-2B5406BE3A68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0DC41102-8ABC-F848-83EF-2C33D4221E72}" type="presOf" srcId="{2FA967C5-9CDF-4F2A-BC0C-5A3548AC5C4D}" destId="{99937229-FB4F-4A6C-A5D3-ABE37A1AAF37}" srcOrd="0" destOrd="0" presId="urn:microsoft.com/office/officeart/2008/layout/HorizontalMultiLevelHierarchy#1"/>
    <dgm:cxn modelId="{FD1B998B-A86C-4E42-B6B1-960DCBE3A07E}" type="presOf" srcId="{DA258644-AE77-40D1-9D5C-59FA45AEEF67}" destId="{1F01FB01-79C0-4D58-AA3B-688B96C9C209}" srcOrd="1" destOrd="0" presId="urn:microsoft.com/office/officeart/2008/layout/HorizontalMultiLevelHierarchy#1"/>
    <dgm:cxn modelId="{CFE792D1-274B-0F48-A882-BB3DD9D792E1}" type="presOf" srcId="{74A6CC8D-18B3-44C7-AE03-EF543B4F3E22}" destId="{A7684385-1E4F-4457-B1AB-158EF7708AD0}" srcOrd="1" destOrd="0" presId="urn:microsoft.com/office/officeart/2008/layout/HorizontalMultiLevelHierarchy#1"/>
    <dgm:cxn modelId="{6B19FBBB-EDFE-774E-95F3-43A1126A27CA}" type="presParOf" srcId="{5BA662CB-8C2E-47B8-9F1B-FEF9798A0549}" destId="{7799F25F-C635-431E-8595-5FDDDAEB75C2}" srcOrd="0" destOrd="0" presId="urn:microsoft.com/office/officeart/2008/layout/HorizontalMultiLevelHierarchy#1"/>
    <dgm:cxn modelId="{32CBD439-8593-CA4B-9C04-1242D942A5E5}" type="presParOf" srcId="{7799F25F-C635-431E-8595-5FDDDAEB75C2}" destId="{12FC50FE-73DA-44F5-BD72-A99896E335C0}" srcOrd="0" destOrd="0" presId="urn:microsoft.com/office/officeart/2008/layout/HorizontalMultiLevelHierarchy#1"/>
    <dgm:cxn modelId="{392B5E07-9F1A-2E4A-870A-FC21F54D7FF3}" type="presParOf" srcId="{7799F25F-C635-431E-8595-5FDDDAEB75C2}" destId="{CD009FA0-54DB-47F5-AEE7-9EBF66FA8FBB}" srcOrd="1" destOrd="0" presId="urn:microsoft.com/office/officeart/2008/layout/HorizontalMultiLevelHierarchy#1"/>
    <dgm:cxn modelId="{A201E3E1-9B49-104B-8AC3-BE516918316D}" type="presParOf" srcId="{CD009FA0-54DB-47F5-AEE7-9EBF66FA8FBB}" destId="{AD95D6FF-000B-497F-9F1B-DA5D835ED5ED}" srcOrd="0" destOrd="0" presId="urn:microsoft.com/office/officeart/2008/layout/HorizontalMultiLevelHierarchy#1"/>
    <dgm:cxn modelId="{A17EF051-120D-7B4D-B129-7C481812D0CF}" type="presParOf" srcId="{AD95D6FF-000B-497F-9F1B-DA5D835ED5ED}" destId="{B259FCB9-ABEB-40FE-9452-63DACF82E42A}" srcOrd="0" destOrd="0" presId="urn:microsoft.com/office/officeart/2008/layout/HorizontalMultiLevelHierarchy#1"/>
    <dgm:cxn modelId="{8D55BAA5-BE01-E441-858A-9C2D9B572CF6}" type="presParOf" srcId="{CD009FA0-54DB-47F5-AEE7-9EBF66FA8FBB}" destId="{A55B1247-C1B7-438B-A790-D021656FB896}" srcOrd="1" destOrd="0" presId="urn:microsoft.com/office/officeart/2008/layout/HorizontalMultiLevelHierarchy#1"/>
    <dgm:cxn modelId="{654E1E29-0898-F94D-B8E4-E740B790CBDE}" type="presParOf" srcId="{A55B1247-C1B7-438B-A790-D021656FB896}" destId="{5AFE789F-01BA-40D4-A60F-0FDD98A65223}" srcOrd="0" destOrd="0" presId="urn:microsoft.com/office/officeart/2008/layout/HorizontalMultiLevelHierarchy#1"/>
    <dgm:cxn modelId="{95333748-0DF8-1A46-8A42-9276E85801CA}" type="presParOf" srcId="{A55B1247-C1B7-438B-A790-D021656FB896}" destId="{972272C4-EC69-49BE-8B9A-C900CA14275C}" srcOrd="1" destOrd="0" presId="urn:microsoft.com/office/officeart/2008/layout/HorizontalMultiLevelHierarchy#1"/>
    <dgm:cxn modelId="{54929955-3323-0C47-B314-F8FD89B93340}" type="presParOf" srcId="{CD009FA0-54DB-47F5-AEE7-9EBF66FA8FBB}" destId="{50668DE7-9948-4DB8-9F78-572BDEC7EF8C}" srcOrd="2" destOrd="0" presId="urn:microsoft.com/office/officeart/2008/layout/HorizontalMultiLevelHierarchy#1"/>
    <dgm:cxn modelId="{B4DD6339-C2C1-C04C-A5A4-32624C73D3A0}" type="presParOf" srcId="{50668DE7-9948-4DB8-9F78-572BDEC7EF8C}" destId="{0870E7DA-0FA1-4F1E-9BBD-921D95DAED35}" srcOrd="0" destOrd="0" presId="urn:microsoft.com/office/officeart/2008/layout/HorizontalMultiLevelHierarchy#1"/>
    <dgm:cxn modelId="{C6564687-1098-E047-86D6-8E6C00EA2D2B}" type="presParOf" srcId="{CD009FA0-54DB-47F5-AEE7-9EBF66FA8FBB}" destId="{15F5D5BE-5E29-46E2-ADA2-1E6ADB794C85}" srcOrd="3" destOrd="0" presId="urn:microsoft.com/office/officeart/2008/layout/HorizontalMultiLevelHierarchy#1"/>
    <dgm:cxn modelId="{80DA254E-A4AF-8146-AD9C-7C0B719515D8}" type="presParOf" srcId="{15F5D5BE-5E29-46E2-ADA2-1E6ADB794C85}" destId="{C0BB8BF2-CCBE-47B5-9A30-ACD9461A6D2E}" srcOrd="0" destOrd="0" presId="urn:microsoft.com/office/officeart/2008/layout/HorizontalMultiLevelHierarchy#1"/>
    <dgm:cxn modelId="{174B62E2-930E-F54D-A042-399E0F06B091}" type="presParOf" srcId="{15F5D5BE-5E29-46E2-ADA2-1E6ADB794C85}" destId="{071509ED-96E8-4CCE-8762-9FD14F86513C}" srcOrd="1" destOrd="0" presId="urn:microsoft.com/office/officeart/2008/layout/HorizontalMultiLevelHierarchy#1"/>
    <dgm:cxn modelId="{C7920390-686B-6F40-A27E-FE3FAD3B233E}" type="presParOf" srcId="{CD009FA0-54DB-47F5-AEE7-9EBF66FA8FBB}" destId="{8FDD8224-612E-4D18-9D3A-216E5928768C}" srcOrd="4" destOrd="0" presId="urn:microsoft.com/office/officeart/2008/layout/HorizontalMultiLevelHierarchy#1"/>
    <dgm:cxn modelId="{3DA42B6E-B23B-064F-BA3C-59B2A3E82D51}" type="presParOf" srcId="{8FDD8224-612E-4D18-9D3A-216E5928768C}" destId="{A7684385-1E4F-4457-B1AB-158EF7708AD0}" srcOrd="0" destOrd="0" presId="urn:microsoft.com/office/officeart/2008/layout/HorizontalMultiLevelHierarchy#1"/>
    <dgm:cxn modelId="{65A7422F-B899-0B42-8632-047D78B236BB}" type="presParOf" srcId="{CD009FA0-54DB-47F5-AEE7-9EBF66FA8FBB}" destId="{5252D690-818A-41A0-A586-AD5A7E13A4D1}" srcOrd="5" destOrd="0" presId="urn:microsoft.com/office/officeart/2008/layout/HorizontalMultiLevelHierarchy#1"/>
    <dgm:cxn modelId="{1A681EAF-7519-2A4D-85DD-E4E383E98A20}" type="presParOf" srcId="{5252D690-818A-41A0-A586-AD5A7E13A4D1}" destId="{99937229-FB4F-4A6C-A5D3-ABE37A1AAF37}" srcOrd="0" destOrd="0" presId="urn:microsoft.com/office/officeart/2008/layout/HorizontalMultiLevelHierarchy#1"/>
    <dgm:cxn modelId="{C9A68F53-4DFA-D24B-A9D9-B77D55E9430B}" type="presParOf" srcId="{5252D690-818A-41A0-A586-AD5A7E13A4D1}" destId="{08DBDF64-9B5F-4820-8717-43AA78DE7E4C}" srcOrd="1" destOrd="0" presId="urn:microsoft.com/office/officeart/2008/layout/HorizontalMultiLevelHierarchy#1"/>
    <dgm:cxn modelId="{F64B6B34-0B02-744C-ABF8-B04E4149BA5A}" type="presParOf" srcId="{CD009FA0-54DB-47F5-AEE7-9EBF66FA8FBB}" destId="{A9D2AEB4-8D95-4088-94B3-E9DF41816C14}" srcOrd="6" destOrd="0" presId="urn:microsoft.com/office/officeart/2008/layout/HorizontalMultiLevelHierarchy#1"/>
    <dgm:cxn modelId="{33651426-97FC-B34C-B8FF-9083577C1961}" type="presParOf" srcId="{A9D2AEB4-8D95-4088-94B3-E9DF41816C14}" destId="{1F01FB01-79C0-4D58-AA3B-688B96C9C209}" srcOrd="0" destOrd="0" presId="urn:microsoft.com/office/officeart/2008/layout/HorizontalMultiLevelHierarchy#1"/>
    <dgm:cxn modelId="{DCF83422-E935-BE47-ADE7-756DAEF11F84}" type="presParOf" srcId="{CD009FA0-54DB-47F5-AEE7-9EBF66FA8FBB}" destId="{9C80EF39-343C-4F4C-8921-91D54C63B976}" srcOrd="7" destOrd="0" presId="urn:microsoft.com/office/officeart/2008/layout/HorizontalMultiLevelHierarchy#1"/>
    <dgm:cxn modelId="{EE481C32-9BCB-5148-B28B-4707363C2CF3}" type="presParOf" srcId="{9C80EF39-343C-4F4C-8921-91D54C63B976}" destId="{139B8A28-BA33-4117-BB41-D52CCEAC04C5}" srcOrd="0" destOrd="0" presId="urn:microsoft.com/office/officeart/2008/layout/HorizontalMultiLevelHierarchy#1"/>
    <dgm:cxn modelId="{4730BC48-5B20-8F48-BD40-2BF3DA237141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C4470CC6-0B76-EF42-93FD-C0904C001602}" type="presOf" srcId="{1ED3E179-0115-42FA-BF76-703D4A336E07}" destId="{139B8A28-BA33-4117-BB41-D52CCEAC04C5}" srcOrd="0" destOrd="0" presId="urn:microsoft.com/office/officeart/2008/layout/HorizontalMultiLevelHierarchy#1"/>
    <dgm:cxn modelId="{A53349C3-3C27-7D4C-BDE7-26703B5AE482}" type="presOf" srcId="{DA258644-AE77-40D1-9D5C-59FA45AEEF67}" destId="{A9D2AEB4-8D95-4088-94B3-E9DF41816C14}" srcOrd="0" destOrd="0" presId="urn:microsoft.com/office/officeart/2008/layout/HorizontalMultiLevelHierarchy#1"/>
    <dgm:cxn modelId="{3E086751-2809-B948-B131-682441441E2F}" type="presOf" srcId="{67575A93-6307-4896-BCEA-5DFF16E31A0C}" destId="{5AFE789F-01BA-40D4-A60F-0FDD98A65223}" srcOrd="0" destOrd="0" presId="urn:microsoft.com/office/officeart/2008/layout/HorizontalMultiLevelHierarchy#1"/>
    <dgm:cxn modelId="{36C75882-566A-A244-A2EC-59A7C40722AC}" type="presOf" srcId="{E36AC6A7-F9AA-4682-830A-080644BC3105}" destId="{50668DE7-9948-4DB8-9F78-572BDEC7EF8C}" srcOrd="0" destOrd="0" presId="urn:microsoft.com/office/officeart/2008/layout/HorizontalMultiLevelHierarchy#1"/>
    <dgm:cxn modelId="{5547E766-E4FC-C944-B752-6BE8DE45B5E5}" type="presOf" srcId="{2FA967C5-9CDF-4F2A-BC0C-5A3548AC5C4D}" destId="{99937229-FB4F-4A6C-A5D3-ABE37A1AAF37}" srcOrd="0" destOrd="0" presId="urn:microsoft.com/office/officeart/2008/layout/HorizontalMultiLevelHierarchy#1"/>
    <dgm:cxn modelId="{E34380EF-8E5A-464C-B618-A209678C00F6}" type="presOf" srcId="{8DD50F9D-FE81-48D9-8CE4-DFF23423D8BC}" destId="{AD95D6FF-000B-497F-9F1B-DA5D835ED5ED}" srcOrd="0" destOrd="0" presId="urn:microsoft.com/office/officeart/2008/layout/HorizontalMultiLevelHierarchy#1"/>
    <dgm:cxn modelId="{10829ACA-E68F-8641-BF0A-20D088686D40}" type="presOf" srcId="{73E4ABDF-EBF9-4306-AA16-19E4978642E8}" destId="{C0BB8BF2-CCBE-47B5-9A30-ACD9461A6D2E}" srcOrd="0" destOrd="0" presId="urn:microsoft.com/office/officeart/2008/layout/HorizontalMultiLevelHierarchy#1"/>
    <dgm:cxn modelId="{48B455E3-02A9-A444-9040-6F70CB1298C1}" type="presOf" srcId="{74A6CC8D-18B3-44C7-AE03-EF543B4F3E22}" destId="{8FDD8224-612E-4D18-9D3A-216E5928768C}" srcOrd="0" destOrd="0" presId="urn:microsoft.com/office/officeart/2008/layout/HorizontalMultiLevelHierarchy#1"/>
    <dgm:cxn modelId="{00CC8802-1096-8B42-9D71-916F8C426214}" type="presOf" srcId="{7922CA45-45F3-4A46-9285-48C6AB472A84}" destId="{5BA662CB-8C2E-47B8-9F1B-FEF9798A0549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18071368-C64E-3B40-AAD2-36B56B90AA23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98EE1DE3-9A41-284D-8F7A-5B20A9804D88}" type="presOf" srcId="{E36AC6A7-F9AA-4682-830A-080644BC3105}" destId="{0870E7DA-0FA1-4F1E-9BBD-921D95DAED35}" srcOrd="1" destOrd="0" presId="urn:microsoft.com/office/officeart/2008/layout/HorizontalMultiLevelHierarchy#1"/>
    <dgm:cxn modelId="{84FCF133-AF64-B045-830C-FFF42C213924}" type="presOf" srcId="{74A6CC8D-18B3-44C7-AE03-EF543B4F3E22}" destId="{A7684385-1E4F-4457-B1AB-158EF7708AD0}" srcOrd="1" destOrd="0" presId="urn:microsoft.com/office/officeart/2008/layout/HorizontalMultiLevelHierarchy#1"/>
    <dgm:cxn modelId="{20044298-F3F3-5A41-93E8-0FC28B90AABF}" type="presOf" srcId="{8DD50F9D-FE81-48D9-8CE4-DFF23423D8BC}" destId="{B259FCB9-ABEB-40FE-9452-63DACF82E42A}" srcOrd="1" destOrd="0" presId="urn:microsoft.com/office/officeart/2008/layout/HorizontalMultiLevelHierarchy#1"/>
    <dgm:cxn modelId="{08A682D7-4B27-9143-A945-1D2286ECC33A}" type="presOf" srcId="{DA258644-AE77-40D1-9D5C-59FA45AEEF67}" destId="{1F01FB01-79C0-4D58-AA3B-688B96C9C209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7644CEB-0C9A-A54F-BEFD-6AD211B35E2F}" type="presParOf" srcId="{5BA662CB-8C2E-47B8-9F1B-FEF9798A0549}" destId="{7799F25F-C635-431E-8595-5FDDDAEB75C2}" srcOrd="0" destOrd="0" presId="urn:microsoft.com/office/officeart/2008/layout/HorizontalMultiLevelHierarchy#1"/>
    <dgm:cxn modelId="{1315D3E8-2C81-2C4D-B64D-CA9A369B2236}" type="presParOf" srcId="{7799F25F-C635-431E-8595-5FDDDAEB75C2}" destId="{12FC50FE-73DA-44F5-BD72-A99896E335C0}" srcOrd="0" destOrd="0" presId="urn:microsoft.com/office/officeart/2008/layout/HorizontalMultiLevelHierarchy#1"/>
    <dgm:cxn modelId="{01DA595E-9F6A-E343-AA79-8E42A9175B85}" type="presParOf" srcId="{7799F25F-C635-431E-8595-5FDDDAEB75C2}" destId="{CD009FA0-54DB-47F5-AEE7-9EBF66FA8FBB}" srcOrd="1" destOrd="0" presId="urn:microsoft.com/office/officeart/2008/layout/HorizontalMultiLevelHierarchy#1"/>
    <dgm:cxn modelId="{98F0072A-18C6-9D42-9507-824519F2D3C8}" type="presParOf" srcId="{CD009FA0-54DB-47F5-AEE7-9EBF66FA8FBB}" destId="{AD95D6FF-000B-497F-9F1B-DA5D835ED5ED}" srcOrd="0" destOrd="0" presId="urn:microsoft.com/office/officeart/2008/layout/HorizontalMultiLevelHierarchy#1"/>
    <dgm:cxn modelId="{12C9BC92-9F3D-0249-A0BA-AB15D6C5290D}" type="presParOf" srcId="{AD95D6FF-000B-497F-9F1B-DA5D835ED5ED}" destId="{B259FCB9-ABEB-40FE-9452-63DACF82E42A}" srcOrd="0" destOrd="0" presId="urn:microsoft.com/office/officeart/2008/layout/HorizontalMultiLevelHierarchy#1"/>
    <dgm:cxn modelId="{EDA773E3-FAB0-C944-9C75-0EF73C2D4580}" type="presParOf" srcId="{CD009FA0-54DB-47F5-AEE7-9EBF66FA8FBB}" destId="{A55B1247-C1B7-438B-A790-D021656FB896}" srcOrd="1" destOrd="0" presId="urn:microsoft.com/office/officeart/2008/layout/HorizontalMultiLevelHierarchy#1"/>
    <dgm:cxn modelId="{BB13E485-38FD-384B-9A68-C6B8F8FA16C8}" type="presParOf" srcId="{A55B1247-C1B7-438B-A790-D021656FB896}" destId="{5AFE789F-01BA-40D4-A60F-0FDD98A65223}" srcOrd="0" destOrd="0" presId="urn:microsoft.com/office/officeart/2008/layout/HorizontalMultiLevelHierarchy#1"/>
    <dgm:cxn modelId="{14D914E2-1FEB-DC43-B3A0-80787CEB814A}" type="presParOf" srcId="{A55B1247-C1B7-438B-A790-D021656FB896}" destId="{972272C4-EC69-49BE-8B9A-C900CA14275C}" srcOrd="1" destOrd="0" presId="urn:microsoft.com/office/officeart/2008/layout/HorizontalMultiLevelHierarchy#1"/>
    <dgm:cxn modelId="{AE7F01BB-85D5-3E46-B978-0E318E332F85}" type="presParOf" srcId="{CD009FA0-54DB-47F5-AEE7-9EBF66FA8FBB}" destId="{50668DE7-9948-4DB8-9F78-572BDEC7EF8C}" srcOrd="2" destOrd="0" presId="urn:microsoft.com/office/officeart/2008/layout/HorizontalMultiLevelHierarchy#1"/>
    <dgm:cxn modelId="{3CE57870-F8A9-ED41-A0D9-53731C46753F}" type="presParOf" srcId="{50668DE7-9948-4DB8-9F78-572BDEC7EF8C}" destId="{0870E7DA-0FA1-4F1E-9BBD-921D95DAED35}" srcOrd="0" destOrd="0" presId="urn:microsoft.com/office/officeart/2008/layout/HorizontalMultiLevelHierarchy#1"/>
    <dgm:cxn modelId="{679C72AF-5AC4-CF45-BC7E-0160EFD2FC87}" type="presParOf" srcId="{CD009FA0-54DB-47F5-AEE7-9EBF66FA8FBB}" destId="{15F5D5BE-5E29-46E2-ADA2-1E6ADB794C85}" srcOrd="3" destOrd="0" presId="urn:microsoft.com/office/officeart/2008/layout/HorizontalMultiLevelHierarchy#1"/>
    <dgm:cxn modelId="{E5F37B3A-44A3-FF41-A228-7DD57088A787}" type="presParOf" srcId="{15F5D5BE-5E29-46E2-ADA2-1E6ADB794C85}" destId="{C0BB8BF2-CCBE-47B5-9A30-ACD9461A6D2E}" srcOrd="0" destOrd="0" presId="urn:microsoft.com/office/officeart/2008/layout/HorizontalMultiLevelHierarchy#1"/>
    <dgm:cxn modelId="{5B335546-F3D2-A14A-864E-490105C16E8A}" type="presParOf" srcId="{15F5D5BE-5E29-46E2-ADA2-1E6ADB794C85}" destId="{071509ED-96E8-4CCE-8762-9FD14F86513C}" srcOrd="1" destOrd="0" presId="urn:microsoft.com/office/officeart/2008/layout/HorizontalMultiLevelHierarchy#1"/>
    <dgm:cxn modelId="{643DA75B-16B6-E147-9224-25589C8740B8}" type="presParOf" srcId="{CD009FA0-54DB-47F5-AEE7-9EBF66FA8FBB}" destId="{8FDD8224-612E-4D18-9D3A-216E5928768C}" srcOrd="4" destOrd="0" presId="urn:microsoft.com/office/officeart/2008/layout/HorizontalMultiLevelHierarchy#1"/>
    <dgm:cxn modelId="{6069A23A-3202-134E-9665-384486EE507F}" type="presParOf" srcId="{8FDD8224-612E-4D18-9D3A-216E5928768C}" destId="{A7684385-1E4F-4457-B1AB-158EF7708AD0}" srcOrd="0" destOrd="0" presId="urn:microsoft.com/office/officeart/2008/layout/HorizontalMultiLevelHierarchy#1"/>
    <dgm:cxn modelId="{533DF3D3-C76C-A946-B782-FBD75A122849}" type="presParOf" srcId="{CD009FA0-54DB-47F5-AEE7-9EBF66FA8FBB}" destId="{5252D690-818A-41A0-A586-AD5A7E13A4D1}" srcOrd="5" destOrd="0" presId="urn:microsoft.com/office/officeart/2008/layout/HorizontalMultiLevelHierarchy#1"/>
    <dgm:cxn modelId="{80EA0A0C-A51D-AA43-854E-97E4C695561E}" type="presParOf" srcId="{5252D690-818A-41A0-A586-AD5A7E13A4D1}" destId="{99937229-FB4F-4A6C-A5D3-ABE37A1AAF37}" srcOrd="0" destOrd="0" presId="urn:microsoft.com/office/officeart/2008/layout/HorizontalMultiLevelHierarchy#1"/>
    <dgm:cxn modelId="{099CC60D-BD4C-A64F-B6B8-0B89143542E4}" type="presParOf" srcId="{5252D690-818A-41A0-A586-AD5A7E13A4D1}" destId="{08DBDF64-9B5F-4820-8717-43AA78DE7E4C}" srcOrd="1" destOrd="0" presId="urn:microsoft.com/office/officeart/2008/layout/HorizontalMultiLevelHierarchy#1"/>
    <dgm:cxn modelId="{2BC801DF-06B6-9D4F-AA5D-2A0CBFADCA36}" type="presParOf" srcId="{CD009FA0-54DB-47F5-AEE7-9EBF66FA8FBB}" destId="{A9D2AEB4-8D95-4088-94B3-E9DF41816C14}" srcOrd="6" destOrd="0" presId="urn:microsoft.com/office/officeart/2008/layout/HorizontalMultiLevelHierarchy#1"/>
    <dgm:cxn modelId="{2177CE2F-CE81-2341-A73D-DC6A4D52EFE2}" type="presParOf" srcId="{A9D2AEB4-8D95-4088-94B3-E9DF41816C14}" destId="{1F01FB01-79C0-4D58-AA3B-688B96C9C209}" srcOrd="0" destOrd="0" presId="urn:microsoft.com/office/officeart/2008/layout/HorizontalMultiLevelHierarchy#1"/>
    <dgm:cxn modelId="{396FDF0C-68AA-D849-9F25-FCA8D185CE65}" type="presParOf" srcId="{CD009FA0-54DB-47F5-AEE7-9EBF66FA8FBB}" destId="{9C80EF39-343C-4F4C-8921-91D54C63B976}" srcOrd="7" destOrd="0" presId="urn:microsoft.com/office/officeart/2008/layout/HorizontalMultiLevelHierarchy#1"/>
    <dgm:cxn modelId="{A5425D0C-7822-B746-A621-79BBF3C5FE1A}" type="presParOf" srcId="{9C80EF39-343C-4F4C-8921-91D54C63B976}" destId="{139B8A28-BA33-4117-BB41-D52CCEAC04C5}" srcOrd="0" destOrd="0" presId="urn:microsoft.com/office/officeart/2008/layout/HorizontalMultiLevelHierarchy#1"/>
    <dgm:cxn modelId="{BAE8FBFA-3BA0-ED4C-A25D-0DA07FD856AF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5B7530B8-1292-3F45-ABB8-00455B2DF678}" type="presOf" srcId="{8DD50F9D-FE81-48D9-8CE4-DFF23423D8BC}" destId="{AD95D6FF-000B-497F-9F1B-DA5D835ED5ED}" srcOrd="0" destOrd="0" presId="urn:microsoft.com/office/officeart/2008/layout/HorizontalMultiLevelHierarchy#1"/>
    <dgm:cxn modelId="{0CF6FA06-DD6F-D840-AA6B-C3E03C87B3D6}" type="presOf" srcId="{DA258644-AE77-40D1-9D5C-59FA45AEEF67}" destId="{A9D2AEB4-8D95-4088-94B3-E9DF41816C14}" srcOrd="0" destOrd="0" presId="urn:microsoft.com/office/officeart/2008/layout/HorizontalMultiLevelHierarchy#1"/>
    <dgm:cxn modelId="{50D360AA-FE8D-BC4E-B4B0-E8E44587613C}" type="presOf" srcId="{8DD50F9D-FE81-48D9-8CE4-DFF23423D8BC}" destId="{B259FCB9-ABEB-40FE-9452-63DACF82E42A}" srcOrd="1" destOrd="0" presId="urn:microsoft.com/office/officeart/2008/layout/HorizontalMultiLevelHierarchy#1"/>
    <dgm:cxn modelId="{249A2D74-EAB1-9A48-AD9D-A9E5021FCB90}" type="presOf" srcId="{7922CA45-45F3-4A46-9285-48C6AB472A84}" destId="{5BA662CB-8C2E-47B8-9F1B-FEF9798A0549}" srcOrd="0" destOrd="0" presId="urn:microsoft.com/office/officeart/2008/layout/HorizontalMultiLevelHierarchy#1"/>
    <dgm:cxn modelId="{5C6246C8-0FAF-2745-A9BC-5EB64E6F8F53}" type="presOf" srcId="{DA258644-AE77-40D1-9D5C-59FA45AEEF67}" destId="{1F01FB01-79C0-4D58-AA3B-688B96C9C209}" srcOrd="1" destOrd="0" presId="urn:microsoft.com/office/officeart/2008/layout/HorizontalMultiLevelHierarchy#1"/>
    <dgm:cxn modelId="{D07A6D24-3F95-C74B-81EF-03CE7DA791D8}" type="presOf" srcId="{2FA967C5-9CDF-4F2A-BC0C-5A3548AC5C4D}" destId="{99937229-FB4F-4A6C-A5D3-ABE37A1AAF37}" srcOrd="0" destOrd="0" presId="urn:microsoft.com/office/officeart/2008/layout/HorizontalMultiLevelHierarchy#1"/>
    <dgm:cxn modelId="{6E53FE55-BFE2-394D-9195-F08C4AC95AAA}" type="presOf" srcId="{1ED3E179-0115-42FA-BF76-703D4A336E07}" destId="{139B8A28-BA33-4117-BB41-D52CCEAC04C5}" srcOrd="0" destOrd="0" presId="urn:microsoft.com/office/officeart/2008/layout/HorizontalMultiLevelHierarchy#1"/>
    <dgm:cxn modelId="{96A03A32-CCB6-CC45-B800-BA4A78D6C119}" type="presOf" srcId="{73E4ABDF-EBF9-4306-AA16-19E4978642E8}" destId="{C0BB8BF2-CCBE-47B5-9A30-ACD9461A6D2E}" srcOrd="0" destOrd="0" presId="urn:microsoft.com/office/officeart/2008/layout/HorizontalMultiLevelHierarchy#1"/>
    <dgm:cxn modelId="{35BC5044-44A1-B744-9CFB-2701C67BF8A0}" type="presOf" srcId="{E36AC6A7-F9AA-4682-830A-080644BC3105}" destId="{50668DE7-9948-4DB8-9F78-572BDEC7EF8C}" srcOrd="0" destOrd="0" presId="urn:microsoft.com/office/officeart/2008/layout/HorizontalMultiLevelHierarchy#1"/>
    <dgm:cxn modelId="{CF56AF5D-D1A3-9D45-A4CD-27A39DB9B48F}" type="presOf" srcId="{4B803C29-6CBF-4003-BBEC-232FC9826177}" destId="{12FC50FE-73DA-44F5-BD72-A99896E335C0}" srcOrd="0" destOrd="0" presId="urn:microsoft.com/office/officeart/2008/layout/HorizontalMultiLevelHierarchy#1"/>
    <dgm:cxn modelId="{9448D60F-03E8-9F42-AC57-0F6E6E08AD89}" type="presOf" srcId="{74A6CC8D-18B3-44C7-AE03-EF543B4F3E22}" destId="{A7684385-1E4F-4457-B1AB-158EF7708AD0}" srcOrd="1" destOrd="0" presId="urn:microsoft.com/office/officeart/2008/layout/HorizontalMultiLevelHierarchy#1"/>
    <dgm:cxn modelId="{8E7F68DD-4BF8-5A48-9C9A-274A6172599E}" type="presOf" srcId="{74A6CC8D-18B3-44C7-AE03-EF543B4F3E22}" destId="{8FDD8224-612E-4D18-9D3A-216E5928768C}" srcOrd="0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F09F3F18-F591-9B42-ADB9-BC33EB2BAAC1}" type="presOf" srcId="{E36AC6A7-F9AA-4682-830A-080644BC3105}" destId="{0870E7DA-0FA1-4F1E-9BBD-921D95DAED35}" srcOrd="1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5DFEF627-9732-9F4D-B7D0-E802D2B52DCF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898F9FB3-2EB3-C54D-A64C-57597077DB9C}" type="presParOf" srcId="{5BA662CB-8C2E-47B8-9F1B-FEF9798A0549}" destId="{7799F25F-C635-431E-8595-5FDDDAEB75C2}" srcOrd="0" destOrd="0" presId="urn:microsoft.com/office/officeart/2008/layout/HorizontalMultiLevelHierarchy#1"/>
    <dgm:cxn modelId="{71F14B9D-97F1-0844-A7F4-1316ED46D3BB}" type="presParOf" srcId="{7799F25F-C635-431E-8595-5FDDDAEB75C2}" destId="{12FC50FE-73DA-44F5-BD72-A99896E335C0}" srcOrd="0" destOrd="0" presId="urn:microsoft.com/office/officeart/2008/layout/HorizontalMultiLevelHierarchy#1"/>
    <dgm:cxn modelId="{CB2A514B-A8BA-E74A-9813-2AFFDEA7122F}" type="presParOf" srcId="{7799F25F-C635-431E-8595-5FDDDAEB75C2}" destId="{CD009FA0-54DB-47F5-AEE7-9EBF66FA8FBB}" srcOrd="1" destOrd="0" presId="urn:microsoft.com/office/officeart/2008/layout/HorizontalMultiLevelHierarchy#1"/>
    <dgm:cxn modelId="{B249F4D1-9DDA-ED4A-B710-AB6EF36EE2CE}" type="presParOf" srcId="{CD009FA0-54DB-47F5-AEE7-9EBF66FA8FBB}" destId="{AD95D6FF-000B-497F-9F1B-DA5D835ED5ED}" srcOrd="0" destOrd="0" presId="urn:microsoft.com/office/officeart/2008/layout/HorizontalMultiLevelHierarchy#1"/>
    <dgm:cxn modelId="{D0866610-9F45-E749-8F3A-4DEA3F624D5F}" type="presParOf" srcId="{AD95D6FF-000B-497F-9F1B-DA5D835ED5ED}" destId="{B259FCB9-ABEB-40FE-9452-63DACF82E42A}" srcOrd="0" destOrd="0" presId="urn:microsoft.com/office/officeart/2008/layout/HorizontalMultiLevelHierarchy#1"/>
    <dgm:cxn modelId="{F987616E-604C-5349-A7C6-EA5C145847A5}" type="presParOf" srcId="{CD009FA0-54DB-47F5-AEE7-9EBF66FA8FBB}" destId="{A55B1247-C1B7-438B-A790-D021656FB896}" srcOrd="1" destOrd="0" presId="urn:microsoft.com/office/officeart/2008/layout/HorizontalMultiLevelHierarchy#1"/>
    <dgm:cxn modelId="{817AA834-7FFA-2042-A50A-92C054C3CB46}" type="presParOf" srcId="{A55B1247-C1B7-438B-A790-D021656FB896}" destId="{5AFE789F-01BA-40D4-A60F-0FDD98A65223}" srcOrd="0" destOrd="0" presId="urn:microsoft.com/office/officeart/2008/layout/HorizontalMultiLevelHierarchy#1"/>
    <dgm:cxn modelId="{4ACF6327-0415-0D48-B965-2DE1B4A330E1}" type="presParOf" srcId="{A55B1247-C1B7-438B-A790-D021656FB896}" destId="{972272C4-EC69-49BE-8B9A-C900CA14275C}" srcOrd="1" destOrd="0" presId="urn:microsoft.com/office/officeart/2008/layout/HorizontalMultiLevelHierarchy#1"/>
    <dgm:cxn modelId="{DA1D29DE-664C-774D-8BDF-D72C48E02583}" type="presParOf" srcId="{CD009FA0-54DB-47F5-AEE7-9EBF66FA8FBB}" destId="{50668DE7-9948-4DB8-9F78-572BDEC7EF8C}" srcOrd="2" destOrd="0" presId="urn:microsoft.com/office/officeart/2008/layout/HorizontalMultiLevelHierarchy#1"/>
    <dgm:cxn modelId="{37E83D83-77DA-9F42-A62D-6C70B0EE3C11}" type="presParOf" srcId="{50668DE7-9948-4DB8-9F78-572BDEC7EF8C}" destId="{0870E7DA-0FA1-4F1E-9BBD-921D95DAED35}" srcOrd="0" destOrd="0" presId="urn:microsoft.com/office/officeart/2008/layout/HorizontalMultiLevelHierarchy#1"/>
    <dgm:cxn modelId="{A127B3FE-08CC-3946-AB17-6F1B860EEE62}" type="presParOf" srcId="{CD009FA0-54DB-47F5-AEE7-9EBF66FA8FBB}" destId="{15F5D5BE-5E29-46E2-ADA2-1E6ADB794C85}" srcOrd="3" destOrd="0" presId="urn:microsoft.com/office/officeart/2008/layout/HorizontalMultiLevelHierarchy#1"/>
    <dgm:cxn modelId="{81B83D19-6AB8-974A-B2ED-BBF451E0B6B9}" type="presParOf" srcId="{15F5D5BE-5E29-46E2-ADA2-1E6ADB794C85}" destId="{C0BB8BF2-CCBE-47B5-9A30-ACD9461A6D2E}" srcOrd="0" destOrd="0" presId="urn:microsoft.com/office/officeart/2008/layout/HorizontalMultiLevelHierarchy#1"/>
    <dgm:cxn modelId="{B193574A-955F-534D-ABF5-A9E83FA4ECAF}" type="presParOf" srcId="{15F5D5BE-5E29-46E2-ADA2-1E6ADB794C85}" destId="{071509ED-96E8-4CCE-8762-9FD14F86513C}" srcOrd="1" destOrd="0" presId="urn:microsoft.com/office/officeart/2008/layout/HorizontalMultiLevelHierarchy#1"/>
    <dgm:cxn modelId="{DCF2936A-309A-884A-9CB5-C31E6BFDADAA}" type="presParOf" srcId="{CD009FA0-54DB-47F5-AEE7-9EBF66FA8FBB}" destId="{8FDD8224-612E-4D18-9D3A-216E5928768C}" srcOrd="4" destOrd="0" presId="urn:microsoft.com/office/officeart/2008/layout/HorizontalMultiLevelHierarchy#1"/>
    <dgm:cxn modelId="{5FE01C72-5B71-6847-BD2E-6D7A2AFCB3B1}" type="presParOf" srcId="{8FDD8224-612E-4D18-9D3A-216E5928768C}" destId="{A7684385-1E4F-4457-B1AB-158EF7708AD0}" srcOrd="0" destOrd="0" presId="urn:microsoft.com/office/officeart/2008/layout/HorizontalMultiLevelHierarchy#1"/>
    <dgm:cxn modelId="{1A4BD279-CE8A-2244-B236-56464F443C6F}" type="presParOf" srcId="{CD009FA0-54DB-47F5-AEE7-9EBF66FA8FBB}" destId="{5252D690-818A-41A0-A586-AD5A7E13A4D1}" srcOrd="5" destOrd="0" presId="urn:microsoft.com/office/officeart/2008/layout/HorizontalMultiLevelHierarchy#1"/>
    <dgm:cxn modelId="{B52C6034-7561-584E-AEA4-78E6D526996F}" type="presParOf" srcId="{5252D690-818A-41A0-A586-AD5A7E13A4D1}" destId="{99937229-FB4F-4A6C-A5D3-ABE37A1AAF37}" srcOrd="0" destOrd="0" presId="urn:microsoft.com/office/officeart/2008/layout/HorizontalMultiLevelHierarchy#1"/>
    <dgm:cxn modelId="{DB2F4BF8-6677-334D-B4A4-C8F64DDC544A}" type="presParOf" srcId="{5252D690-818A-41A0-A586-AD5A7E13A4D1}" destId="{08DBDF64-9B5F-4820-8717-43AA78DE7E4C}" srcOrd="1" destOrd="0" presId="urn:microsoft.com/office/officeart/2008/layout/HorizontalMultiLevelHierarchy#1"/>
    <dgm:cxn modelId="{572B3DCA-B705-4E46-89A9-67C11188B611}" type="presParOf" srcId="{CD009FA0-54DB-47F5-AEE7-9EBF66FA8FBB}" destId="{A9D2AEB4-8D95-4088-94B3-E9DF41816C14}" srcOrd="6" destOrd="0" presId="urn:microsoft.com/office/officeart/2008/layout/HorizontalMultiLevelHierarchy#1"/>
    <dgm:cxn modelId="{BA08CD15-4073-4341-9C2B-69AF198B4F5F}" type="presParOf" srcId="{A9D2AEB4-8D95-4088-94B3-E9DF41816C14}" destId="{1F01FB01-79C0-4D58-AA3B-688B96C9C209}" srcOrd="0" destOrd="0" presId="urn:microsoft.com/office/officeart/2008/layout/HorizontalMultiLevelHierarchy#1"/>
    <dgm:cxn modelId="{4C94FB67-4879-4C4C-8CF2-056A79943E6A}" type="presParOf" srcId="{CD009FA0-54DB-47F5-AEE7-9EBF66FA8FBB}" destId="{9C80EF39-343C-4F4C-8921-91D54C63B976}" srcOrd="7" destOrd="0" presId="urn:microsoft.com/office/officeart/2008/layout/HorizontalMultiLevelHierarchy#1"/>
    <dgm:cxn modelId="{09D5EECC-6CC4-D947-917A-C92AC12B19C4}" type="presParOf" srcId="{9C80EF39-343C-4F4C-8921-91D54C63B976}" destId="{139B8A28-BA33-4117-BB41-D52CCEAC04C5}" srcOrd="0" destOrd="0" presId="urn:microsoft.com/office/officeart/2008/layout/HorizontalMultiLevelHierarchy#1"/>
    <dgm:cxn modelId="{3C772766-C713-1248-AB51-3CD366F3C6B0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1ED3E179-0115-42FA-BF76-703D4A336E0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gm:t>
    </dgm:pt>
    <dgm:pt modelId="{DA258644-AE77-40D1-9D5C-59FA45AEEF67}" type="par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0569ECFB-96FC-442E-A308-C1D24849EFB3}" type="sibTrans" cxnId="{CFC880C5-6877-4FFA-ADD4-ACEB50FB0145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4" custScaleX="1183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4" custScaleX="1151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4" custScaleX="115582" custScaleY="1103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  <dgm:pt modelId="{A9D2AEB4-8D95-4088-94B3-E9DF41816C14}" type="pres">
      <dgm:prSet presAssocID="{DA258644-AE77-40D1-9D5C-59FA45AEEF6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1F01FB01-79C0-4D58-AA3B-688B96C9C209}" type="pres">
      <dgm:prSet presAssocID="{DA258644-AE77-40D1-9D5C-59FA45AEEF6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9C80EF39-343C-4F4C-8921-91D54C63B976}" type="pres">
      <dgm:prSet presAssocID="{1ED3E179-0115-42FA-BF76-703D4A336E07}" presName="root2" presStyleCnt="0"/>
      <dgm:spPr/>
    </dgm:pt>
    <dgm:pt modelId="{139B8A28-BA33-4117-BB41-D52CCEAC04C5}" type="pres">
      <dgm:prSet presAssocID="{1ED3E179-0115-42FA-BF76-703D4A336E07}" presName="LevelTwoTextNode" presStyleLbl="node2" presStyleIdx="3" presStyleCnt="4" custScaleX="115649" custScaleY="1021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CA4D2-826A-42D1-ABFF-50AC7477763E}" type="pres">
      <dgm:prSet presAssocID="{1ED3E179-0115-42FA-BF76-703D4A336E07}" presName="level3hierChild" presStyleCnt="0"/>
      <dgm:spPr/>
    </dgm:pt>
  </dgm:ptLst>
  <dgm:cxnLst>
    <dgm:cxn modelId="{DF72DBE3-DAA2-3A42-AC29-BE1207D86A90}" type="presOf" srcId="{4B803C29-6CBF-4003-BBEC-232FC9826177}" destId="{12FC50FE-73DA-44F5-BD72-A99896E335C0}" srcOrd="0" destOrd="0" presId="urn:microsoft.com/office/officeart/2008/layout/HorizontalMultiLevelHierarchy#1"/>
    <dgm:cxn modelId="{195B5667-7279-3D43-A87F-609A23551CE8}" type="presOf" srcId="{E36AC6A7-F9AA-4682-830A-080644BC3105}" destId="{50668DE7-9948-4DB8-9F78-572BDEC7EF8C}" srcOrd="0" destOrd="0" presId="urn:microsoft.com/office/officeart/2008/layout/HorizontalMultiLevelHierarchy#1"/>
    <dgm:cxn modelId="{01F7362C-591D-4C47-96A5-2A6398CE8ABB}" type="presOf" srcId="{8DD50F9D-FE81-48D9-8CE4-DFF23423D8BC}" destId="{B259FCB9-ABEB-40FE-9452-63DACF82E42A}" srcOrd="1" destOrd="0" presId="urn:microsoft.com/office/officeart/2008/layout/HorizontalMultiLevelHierarchy#1"/>
    <dgm:cxn modelId="{2E337822-31A9-E444-9B4B-2BEC73FC12F9}" type="presOf" srcId="{1ED3E179-0115-42FA-BF76-703D4A336E07}" destId="{139B8A28-BA33-4117-BB41-D52CCEAC04C5}" srcOrd="0" destOrd="0" presId="urn:microsoft.com/office/officeart/2008/layout/HorizontalMultiLevelHierarchy#1"/>
    <dgm:cxn modelId="{6C763C0D-6CC5-8D4C-B682-3F3ED3461749}" type="presOf" srcId="{DA258644-AE77-40D1-9D5C-59FA45AEEF67}" destId="{1F01FB01-79C0-4D58-AA3B-688B96C9C209}" srcOrd="1" destOrd="0" presId="urn:microsoft.com/office/officeart/2008/layout/HorizontalMultiLevelHierarchy#1"/>
    <dgm:cxn modelId="{A05A7B42-74CF-A441-A659-CD6CA18EEFE0}" type="presOf" srcId="{7922CA45-45F3-4A46-9285-48C6AB472A84}" destId="{5BA662CB-8C2E-47B8-9F1B-FEF9798A0549}" srcOrd="0" destOrd="0" presId="urn:microsoft.com/office/officeart/2008/layout/HorizontalMultiLevelHierarchy#1"/>
    <dgm:cxn modelId="{03A09FF2-7FFE-874C-830C-FC0DF9329ED9}" type="presOf" srcId="{DA258644-AE77-40D1-9D5C-59FA45AEEF67}" destId="{A9D2AEB4-8D95-4088-94B3-E9DF41816C14}" srcOrd="0" destOrd="0" presId="urn:microsoft.com/office/officeart/2008/layout/HorizontalMultiLevelHierarchy#1"/>
    <dgm:cxn modelId="{EDECAA9E-7175-B340-AD40-D82176755BC4}" type="presOf" srcId="{8DD50F9D-FE81-48D9-8CE4-DFF23423D8BC}" destId="{AD95D6FF-000B-497F-9F1B-DA5D835ED5ED}" srcOrd="0" destOrd="0" presId="urn:microsoft.com/office/officeart/2008/layout/HorizontalMultiLevelHierarchy#1"/>
    <dgm:cxn modelId="{CFBAB30A-59C0-A348-8130-35CFFED08B6F}" type="presOf" srcId="{2FA967C5-9CDF-4F2A-BC0C-5A3548AC5C4D}" destId="{99937229-FB4F-4A6C-A5D3-ABE37A1AAF37}" srcOrd="0" destOrd="0" presId="urn:microsoft.com/office/officeart/2008/layout/HorizontalMultiLevelHierarchy#1"/>
    <dgm:cxn modelId="{FBEEE680-213A-FC48-87A1-0A541B13F75B}" type="presOf" srcId="{E36AC6A7-F9AA-4682-830A-080644BC3105}" destId="{0870E7DA-0FA1-4F1E-9BBD-921D95DAED35}" srcOrd="1" destOrd="0" presId="urn:microsoft.com/office/officeart/2008/layout/HorizontalMultiLevelHierarchy#1"/>
    <dgm:cxn modelId="{CFC880C5-6877-4FFA-ADD4-ACEB50FB0145}" srcId="{4B803C29-6CBF-4003-BBEC-232FC9826177}" destId="{1ED3E179-0115-42FA-BF76-703D4A336E07}" srcOrd="3" destOrd="0" parTransId="{DA258644-AE77-40D1-9D5C-59FA45AEEF67}" sibTransId="{0569ECFB-96FC-442E-A308-C1D24849EFB3}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959BD2FB-69EA-0B4B-B016-1E77D41DE13C}" type="presOf" srcId="{67575A93-6307-4896-BCEA-5DFF16E31A0C}" destId="{5AFE789F-01BA-40D4-A60F-0FDD98A65223}" srcOrd="0" destOrd="0" presId="urn:microsoft.com/office/officeart/2008/layout/HorizontalMultiLevelHierarchy#1"/>
    <dgm:cxn modelId="{EC6B633E-2200-3545-B5FA-99981DB9FC82}" type="presOf" srcId="{73E4ABDF-EBF9-4306-AA16-19E4978642E8}" destId="{C0BB8BF2-CCBE-47B5-9A30-ACD9461A6D2E}" srcOrd="0" destOrd="0" presId="urn:microsoft.com/office/officeart/2008/layout/HorizontalMultiLevelHierarchy#1"/>
    <dgm:cxn modelId="{5A32A9A6-B8FD-AC4F-9AC8-15EB26B7E7DD}" type="presOf" srcId="{74A6CC8D-18B3-44C7-AE03-EF543B4F3E22}" destId="{A7684385-1E4F-4457-B1AB-158EF7708AD0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8EEBE6B6-5D4E-0840-A1A1-8C17C0589582}" type="presOf" srcId="{74A6CC8D-18B3-44C7-AE03-EF543B4F3E22}" destId="{8FDD8224-612E-4D18-9D3A-216E5928768C}" srcOrd="0" destOrd="0" presId="urn:microsoft.com/office/officeart/2008/layout/HorizontalMultiLevelHierarchy#1"/>
    <dgm:cxn modelId="{FBD49147-088C-9945-8390-80ED4D2D98D7}" type="presParOf" srcId="{5BA662CB-8C2E-47B8-9F1B-FEF9798A0549}" destId="{7799F25F-C635-431E-8595-5FDDDAEB75C2}" srcOrd="0" destOrd="0" presId="urn:microsoft.com/office/officeart/2008/layout/HorizontalMultiLevelHierarchy#1"/>
    <dgm:cxn modelId="{61E4F9EA-4F64-3E42-9551-94CBC6D9D0EE}" type="presParOf" srcId="{7799F25F-C635-431E-8595-5FDDDAEB75C2}" destId="{12FC50FE-73DA-44F5-BD72-A99896E335C0}" srcOrd="0" destOrd="0" presId="urn:microsoft.com/office/officeart/2008/layout/HorizontalMultiLevelHierarchy#1"/>
    <dgm:cxn modelId="{6C6C3843-7E1C-8848-9EBE-4B79203AB9AE}" type="presParOf" srcId="{7799F25F-C635-431E-8595-5FDDDAEB75C2}" destId="{CD009FA0-54DB-47F5-AEE7-9EBF66FA8FBB}" srcOrd="1" destOrd="0" presId="urn:microsoft.com/office/officeart/2008/layout/HorizontalMultiLevelHierarchy#1"/>
    <dgm:cxn modelId="{1B3789E0-2A5B-4C41-9AA8-27C20F8FC5D7}" type="presParOf" srcId="{CD009FA0-54DB-47F5-AEE7-9EBF66FA8FBB}" destId="{AD95D6FF-000B-497F-9F1B-DA5D835ED5ED}" srcOrd="0" destOrd="0" presId="urn:microsoft.com/office/officeart/2008/layout/HorizontalMultiLevelHierarchy#1"/>
    <dgm:cxn modelId="{5D50E8FE-9E2C-824A-BD47-257C2E4DCE74}" type="presParOf" srcId="{AD95D6FF-000B-497F-9F1B-DA5D835ED5ED}" destId="{B259FCB9-ABEB-40FE-9452-63DACF82E42A}" srcOrd="0" destOrd="0" presId="urn:microsoft.com/office/officeart/2008/layout/HorizontalMultiLevelHierarchy#1"/>
    <dgm:cxn modelId="{6608D450-5DF9-5241-8B34-DAEAF09E81E1}" type="presParOf" srcId="{CD009FA0-54DB-47F5-AEE7-9EBF66FA8FBB}" destId="{A55B1247-C1B7-438B-A790-D021656FB896}" srcOrd="1" destOrd="0" presId="urn:microsoft.com/office/officeart/2008/layout/HorizontalMultiLevelHierarchy#1"/>
    <dgm:cxn modelId="{9A24511E-7E89-4D4A-BC11-594838A2DEFE}" type="presParOf" srcId="{A55B1247-C1B7-438B-A790-D021656FB896}" destId="{5AFE789F-01BA-40D4-A60F-0FDD98A65223}" srcOrd="0" destOrd="0" presId="urn:microsoft.com/office/officeart/2008/layout/HorizontalMultiLevelHierarchy#1"/>
    <dgm:cxn modelId="{8F046B32-FF36-234F-AFC3-9BECA68AD4C5}" type="presParOf" srcId="{A55B1247-C1B7-438B-A790-D021656FB896}" destId="{972272C4-EC69-49BE-8B9A-C900CA14275C}" srcOrd="1" destOrd="0" presId="urn:microsoft.com/office/officeart/2008/layout/HorizontalMultiLevelHierarchy#1"/>
    <dgm:cxn modelId="{31B74DD8-A620-9147-AA21-413CE99CAFAA}" type="presParOf" srcId="{CD009FA0-54DB-47F5-AEE7-9EBF66FA8FBB}" destId="{50668DE7-9948-4DB8-9F78-572BDEC7EF8C}" srcOrd="2" destOrd="0" presId="urn:microsoft.com/office/officeart/2008/layout/HorizontalMultiLevelHierarchy#1"/>
    <dgm:cxn modelId="{41FBFAD9-16C3-1447-87A6-E210E4DFA824}" type="presParOf" srcId="{50668DE7-9948-4DB8-9F78-572BDEC7EF8C}" destId="{0870E7DA-0FA1-4F1E-9BBD-921D95DAED35}" srcOrd="0" destOrd="0" presId="urn:microsoft.com/office/officeart/2008/layout/HorizontalMultiLevelHierarchy#1"/>
    <dgm:cxn modelId="{2CD8F629-2A5F-3D40-917C-94B6FF6CF540}" type="presParOf" srcId="{CD009FA0-54DB-47F5-AEE7-9EBF66FA8FBB}" destId="{15F5D5BE-5E29-46E2-ADA2-1E6ADB794C85}" srcOrd="3" destOrd="0" presId="urn:microsoft.com/office/officeart/2008/layout/HorizontalMultiLevelHierarchy#1"/>
    <dgm:cxn modelId="{8404EEA8-1130-104E-B292-47A36CDC85F3}" type="presParOf" srcId="{15F5D5BE-5E29-46E2-ADA2-1E6ADB794C85}" destId="{C0BB8BF2-CCBE-47B5-9A30-ACD9461A6D2E}" srcOrd="0" destOrd="0" presId="urn:microsoft.com/office/officeart/2008/layout/HorizontalMultiLevelHierarchy#1"/>
    <dgm:cxn modelId="{BA4184B8-99FC-EE4B-919E-F8E6E582AD5E}" type="presParOf" srcId="{15F5D5BE-5E29-46E2-ADA2-1E6ADB794C85}" destId="{071509ED-96E8-4CCE-8762-9FD14F86513C}" srcOrd="1" destOrd="0" presId="urn:microsoft.com/office/officeart/2008/layout/HorizontalMultiLevelHierarchy#1"/>
    <dgm:cxn modelId="{1797F82D-AED7-6346-A742-6A6E8FD971B8}" type="presParOf" srcId="{CD009FA0-54DB-47F5-AEE7-9EBF66FA8FBB}" destId="{8FDD8224-612E-4D18-9D3A-216E5928768C}" srcOrd="4" destOrd="0" presId="urn:microsoft.com/office/officeart/2008/layout/HorizontalMultiLevelHierarchy#1"/>
    <dgm:cxn modelId="{6EF12AC7-7245-AC49-BFB8-E59644290B48}" type="presParOf" srcId="{8FDD8224-612E-4D18-9D3A-216E5928768C}" destId="{A7684385-1E4F-4457-B1AB-158EF7708AD0}" srcOrd="0" destOrd="0" presId="urn:microsoft.com/office/officeart/2008/layout/HorizontalMultiLevelHierarchy#1"/>
    <dgm:cxn modelId="{017FBA42-1D2C-244B-94C7-67EC61DC423A}" type="presParOf" srcId="{CD009FA0-54DB-47F5-AEE7-9EBF66FA8FBB}" destId="{5252D690-818A-41A0-A586-AD5A7E13A4D1}" srcOrd="5" destOrd="0" presId="urn:microsoft.com/office/officeart/2008/layout/HorizontalMultiLevelHierarchy#1"/>
    <dgm:cxn modelId="{C33D916F-608D-6F4A-BDED-78B45F75FFD3}" type="presParOf" srcId="{5252D690-818A-41A0-A586-AD5A7E13A4D1}" destId="{99937229-FB4F-4A6C-A5D3-ABE37A1AAF37}" srcOrd="0" destOrd="0" presId="urn:microsoft.com/office/officeart/2008/layout/HorizontalMultiLevelHierarchy#1"/>
    <dgm:cxn modelId="{80556C8B-EF6E-DB4B-AD6A-3A026EC9A36D}" type="presParOf" srcId="{5252D690-818A-41A0-A586-AD5A7E13A4D1}" destId="{08DBDF64-9B5F-4820-8717-43AA78DE7E4C}" srcOrd="1" destOrd="0" presId="urn:microsoft.com/office/officeart/2008/layout/HorizontalMultiLevelHierarchy#1"/>
    <dgm:cxn modelId="{60F31C3C-8209-2E49-9C1C-79F2C7A406A2}" type="presParOf" srcId="{CD009FA0-54DB-47F5-AEE7-9EBF66FA8FBB}" destId="{A9D2AEB4-8D95-4088-94B3-E9DF41816C14}" srcOrd="6" destOrd="0" presId="urn:microsoft.com/office/officeart/2008/layout/HorizontalMultiLevelHierarchy#1"/>
    <dgm:cxn modelId="{C46C938A-A6D5-1B4D-8BB8-474D66213662}" type="presParOf" srcId="{A9D2AEB4-8D95-4088-94B3-E9DF41816C14}" destId="{1F01FB01-79C0-4D58-AA3B-688B96C9C209}" srcOrd="0" destOrd="0" presId="urn:microsoft.com/office/officeart/2008/layout/HorizontalMultiLevelHierarchy#1"/>
    <dgm:cxn modelId="{BBE2144C-9E5F-CD4A-AA1B-49778B7E92C9}" type="presParOf" srcId="{CD009FA0-54DB-47F5-AEE7-9EBF66FA8FBB}" destId="{9C80EF39-343C-4F4C-8921-91D54C63B976}" srcOrd="7" destOrd="0" presId="urn:microsoft.com/office/officeart/2008/layout/HorizontalMultiLevelHierarchy#1"/>
    <dgm:cxn modelId="{10B6A54E-BF43-364A-B8EC-1DDCADED8140}" type="presParOf" srcId="{9C80EF39-343C-4F4C-8921-91D54C63B976}" destId="{139B8A28-BA33-4117-BB41-D52CCEAC04C5}" srcOrd="0" destOrd="0" presId="urn:microsoft.com/office/officeart/2008/layout/HorizontalMultiLevelHierarchy#1"/>
    <dgm:cxn modelId="{0703F059-8C8E-7C4D-B402-A0D033F4FCA9}" type="presParOf" srcId="{9C80EF39-343C-4F4C-8921-91D54C63B976}" destId="{6D2CA4D2-826A-42D1-ABFF-50AC7477763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03254" y="1013460"/>
          <a:ext cx="252142" cy="48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071" y="0"/>
              </a:lnTo>
              <a:lnTo>
                <a:pt x="126071" y="480453"/>
              </a:lnTo>
              <a:lnTo>
                <a:pt x="252142" y="480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760" y="1240121"/>
        <a:ext cx="27129" cy="27129"/>
      </dsp:txXfrm>
    </dsp:sp>
    <dsp:sp modelId="{50668DE7-9948-4DB8-9F78-572BDEC7EF8C}">
      <dsp:nvSpPr>
        <dsp:cNvPr id="0" name=""/>
        <dsp:cNvSpPr/>
      </dsp:nvSpPr>
      <dsp:spPr>
        <a:xfrm>
          <a:off x="1003254" y="967740"/>
          <a:ext cx="252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071" y="45720"/>
              </a:lnTo>
              <a:lnTo>
                <a:pt x="126071" y="54518"/>
              </a:lnTo>
              <a:lnTo>
                <a:pt x="252142" y="5451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23018" y="1007152"/>
        <a:ext cx="12614" cy="12614"/>
      </dsp:txXfrm>
    </dsp:sp>
    <dsp:sp modelId="{AD95D6FF-000B-497F-9F1B-DA5D835ED5ED}">
      <dsp:nvSpPr>
        <dsp:cNvPr id="0" name=""/>
        <dsp:cNvSpPr/>
      </dsp:nvSpPr>
      <dsp:spPr>
        <a:xfrm>
          <a:off x="1003254" y="541804"/>
          <a:ext cx="252142" cy="471655"/>
        </a:xfrm>
        <a:custGeom>
          <a:avLst/>
          <a:gdLst/>
          <a:ahLst/>
          <a:cxnLst/>
          <a:rect l="0" t="0" r="0" b="0"/>
          <a:pathLst>
            <a:path>
              <a:moveTo>
                <a:pt x="0" y="471655"/>
              </a:moveTo>
              <a:lnTo>
                <a:pt x="126071" y="471655"/>
              </a:lnTo>
              <a:lnTo>
                <a:pt x="126071" y="0"/>
              </a:lnTo>
              <a:lnTo>
                <a:pt x="25214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955" y="764261"/>
        <a:ext cx="26741" cy="26741"/>
      </dsp:txXfrm>
    </dsp:sp>
    <dsp:sp modelId="{12FC50FE-73DA-44F5-BD72-A99896E335C0}">
      <dsp:nvSpPr>
        <dsp:cNvPr id="0" name=""/>
        <dsp:cNvSpPr/>
      </dsp:nvSpPr>
      <dsp:spPr>
        <a:xfrm rot="16200000">
          <a:off x="318743" y="580413"/>
          <a:ext cx="502928" cy="8660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743" y="580413"/>
        <a:ext cx="502928" cy="866092"/>
      </dsp:txXfrm>
    </dsp:sp>
    <dsp:sp modelId="{5AFE789F-01BA-40D4-A60F-0FDD98A65223}">
      <dsp:nvSpPr>
        <dsp:cNvPr id="0" name=""/>
        <dsp:cNvSpPr/>
      </dsp:nvSpPr>
      <dsp:spPr>
        <a:xfrm>
          <a:off x="1255396" y="349622"/>
          <a:ext cx="1661250" cy="384362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349622"/>
        <a:ext cx="1661250" cy="384362"/>
      </dsp:txXfrm>
    </dsp:sp>
    <dsp:sp modelId="{C0BB8BF2-CCBE-47B5-9A30-ACD9461A6D2E}">
      <dsp:nvSpPr>
        <dsp:cNvPr id="0" name=""/>
        <dsp:cNvSpPr/>
      </dsp:nvSpPr>
      <dsp:spPr>
        <a:xfrm>
          <a:off x="1255396" y="830076"/>
          <a:ext cx="1670681" cy="384362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830076"/>
        <a:ext cx="1670681" cy="384362"/>
      </dsp:txXfrm>
    </dsp:sp>
    <dsp:sp modelId="{99937229-FB4F-4A6C-A5D3-ABE37A1AAF37}">
      <dsp:nvSpPr>
        <dsp:cNvPr id="0" name=""/>
        <dsp:cNvSpPr/>
      </dsp:nvSpPr>
      <dsp:spPr>
        <a:xfrm>
          <a:off x="1255396" y="1310530"/>
          <a:ext cx="1670290" cy="3667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sp:txBody>
      <dsp:txXfrm>
        <a:off x="1255396" y="1310530"/>
        <a:ext cx="1670290" cy="3667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03254" y="1013460"/>
          <a:ext cx="252142" cy="48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071" y="0"/>
              </a:lnTo>
              <a:lnTo>
                <a:pt x="126071" y="480453"/>
              </a:lnTo>
              <a:lnTo>
                <a:pt x="252142" y="480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760" y="1240121"/>
        <a:ext cx="27129" cy="27129"/>
      </dsp:txXfrm>
    </dsp:sp>
    <dsp:sp modelId="{50668DE7-9948-4DB8-9F78-572BDEC7EF8C}">
      <dsp:nvSpPr>
        <dsp:cNvPr id="0" name=""/>
        <dsp:cNvSpPr/>
      </dsp:nvSpPr>
      <dsp:spPr>
        <a:xfrm>
          <a:off x="1003254" y="967740"/>
          <a:ext cx="252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071" y="45720"/>
              </a:lnTo>
              <a:lnTo>
                <a:pt x="126071" y="54518"/>
              </a:lnTo>
              <a:lnTo>
                <a:pt x="252142" y="5451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23018" y="1007152"/>
        <a:ext cx="12614" cy="12614"/>
      </dsp:txXfrm>
    </dsp:sp>
    <dsp:sp modelId="{AD95D6FF-000B-497F-9F1B-DA5D835ED5ED}">
      <dsp:nvSpPr>
        <dsp:cNvPr id="0" name=""/>
        <dsp:cNvSpPr/>
      </dsp:nvSpPr>
      <dsp:spPr>
        <a:xfrm>
          <a:off x="1003254" y="541804"/>
          <a:ext cx="252142" cy="471655"/>
        </a:xfrm>
        <a:custGeom>
          <a:avLst/>
          <a:gdLst/>
          <a:ahLst/>
          <a:cxnLst/>
          <a:rect l="0" t="0" r="0" b="0"/>
          <a:pathLst>
            <a:path>
              <a:moveTo>
                <a:pt x="0" y="471655"/>
              </a:moveTo>
              <a:lnTo>
                <a:pt x="126071" y="471655"/>
              </a:lnTo>
              <a:lnTo>
                <a:pt x="126071" y="0"/>
              </a:lnTo>
              <a:lnTo>
                <a:pt x="25214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955" y="764261"/>
        <a:ext cx="26741" cy="26741"/>
      </dsp:txXfrm>
    </dsp:sp>
    <dsp:sp modelId="{12FC50FE-73DA-44F5-BD72-A99896E335C0}">
      <dsp:nvSpPr>
        <dsp:cNvPr id="0" name=""/>
        <dsp:cNvSpPr/>
      </dsp:nvSpPr>
      <dsp:spPr>
        <a:xfrm rot="16200000">
          <a:off x="318743" y="580413"/>
          <a:ext cx="502928" cy="8660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743" y="580413"/>
        <a:ext cx="502928" cy="866092"/>
      </dsp:txXfrm>
    </dsp:sp>
    <dsp:sp modelId="{5AFE789F-01BA-40D4-A60F-0FDD98A65223}">
      <dsp:nvSpPr>
        <dsp:cNvPr id="0" name=""/>
        <dsp:cNvSpPr/>
      </dsp:nvSpPr>
      <dsp:spPr>
        <a:xfrm>
          <a:off x="1255396" y="349622"/>
          <a:ext cx="1661250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349622"/>
        <a:ext cx="1661250" cy="384362"/>
      </dsp:txXfrm>
    </dsp:sp>
    <dsp:sp modelId="{C0BB8BF2-CCBE-47B5-9A30-ACD9461A6D2E}">
      <dsp:nvSpPr>
        <dsp:cNvPr id="0" name=""/>
        <dsp:cNvSpPr/>
      </dsp:nvSpPr>
      <dsp:spPr>
        <a:xfrm>
          <a:off x="1255396" y="830076"/>
          <a:ext cx="1670681" cy="384362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830076"/>
        <a:ext cx="1670681" cy="384362"/>
      </dsp:txXfrm>
    </dsp:sp>
    <dsp:sp modelId="{99937229-FB4F-4A6C-A5D3-ABE37A1AAF37}">
      <dsp:nvSpPr>
        <dsp:cNvPr id="0" name=""/>
        <dsp:cNvSpPr/>
      </dsp:nvSpPr>
      <dsp:spPr>
        <a:xfrm>
          <a:off x="1255396" y="1310530"/>
          <a:ext cx="1670290" cy="3667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sp:txBody>
      <dsp:txXfrm>
        <a:off x="1255396" y="1310530"/>
        <a:ext cx="1670290" cy="3667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03254" y="1013460"/>
          <a:ext cx="252142" cy="48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071" y="0"/>
              </a:lnTo>
              <a:lnTo>
                <a:pt x="126071" y="480453"/>
              </a:lnTo>
              <a:lnTo>
                <a:pt x="252142" y="480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760" y="1240121"/>
        <a:ext cx="27129" cy="27129"/>
      </dsp:txXfrm>
    </dsp:sp>
    <dsp:sp modelId="{50668DE7-9948-4DB8-9F78-572BDEC7EF8C}">
      <dsp:nvSpPr>
        <dsp:cNvPr id="0" name=""/>
        <dsp:cNvSpPr/>
      </dsp:nvSpPr>
      <dsp:spPr>
        <a:xfrm>
          <a:off x="1003254" y="967740"/>
          <a:ext cx="252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071" y="45720"/>
              </a:lnTo>
              <a:lnTo>
                <a:pt x="126071" y="54518"/>
              </a:lnTo>
              <a:lnTo>
                <a:pt x="252142" y="5451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23018" y="1007152"/>
        <a:ext cx="12614" cy="12614"/>
      </dsp:txXfrm>
    </dsp:sp>
    <dsp:sp modelId="{AD95D6FF-000B-497F-9F1B-DA5D835ED5ED}">
      <dsp:nvSpPr>
        <dsp:cNvPr id="0" name=""/>
        <dsp:cNvSpPr/>
      </dsp:nvSpPr>
      <dsp:spPr>
        <a:xfrm>
          <a:off x="1003254" y="541804"/>
          <a:ext cx="252142" cy="471655"/>
        </a:xfrm>
        <a:custGeom>
          <a:avLst/>
          <a:gdLst/>
          <a:ahLst/>
          <a:cxnLst/>
          <a:rect l="0" t="0" r="0" b="0"/>
          <a:pathLst>
            <a:path>
              <a:moveTo>
                <a:pt x="0" y="471655"/>
              </a:moveTo>
              <a:lnTo>
                <a:pt x="126071" y="471655"/>
              </a:lnTo>
              <a:lnTo>
                <a:pt x="126071" y="0"/>
              </a:lnTo>
              <a:lnTo>
                <a:pt x="25214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955" y="764261"/>
        <a:ext cx="26741" cy="26741"/>
      </dsp:txXfrm>
    </dsp:sp>
    <dsp:sp modelId="{12FC50FE-73DA-44F5-BD72-A99896E335C0}">
      <dsp:nvSpPr>
        <dsp:cNvPr id="0" name=""/>
        <dsp:cNvSpPr/>
      </dsp:nvSpPr>
      <dsp:spPr>
        <a:xfrm rot="16200000">
          <a:off x="318743" y="580413"/>
          <a:ext cx="502928" cy="8660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743" y="580413"/>
        <a:ext cx="502928" cy="866092"/>
      </dsp:txXfrm>
    </dsp:sp>
    <dsp:sp modelId="{5AFE789F-01BA-40D4-A60F-0FDD98A65223}">
      <dsp:nvSpPr>
        <dsp:cNvPr id="0" name=""/>
        <dsp:cNvSpPr/>
      </dsp:nvSpPr>
      <dsp:spPr>
        <a:xfrm>
          <a:off x="1255396" y="349622"/>
          <a:ext cx="1661250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349622"/>
        <a:ext cx="1661250" cy="384362"/>
      </dsp:txXfrm>
    </dsp:sp>
    <dsp:sp modelId="{C0BB8BF2-CCBE-47B5-9A30-ACD9461A6D2E}">
      <dsp:nvSpPr>
        <dsp:cNvPr id="0" name=""/>
        <dsp:cNvSpPr/>
      </dsp:nvSpPr>
      <dsp:spPr>
        <a:xfrm>
          <a:off x="1255396" y="830076"/>
          <a:ext cx="1670681" cy="384362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830076"/>
        <a:ext cx="1670681" cy="384362"/>
      </dsp:txXfrm>
    </dsp:sp>
    <dsp:sp modelId="{99937229-FB4F-4A6C-A5D3-ABE37A1AAF37}">
      <dsp:nvSpPr>
        <dsp:cNvPr id="0" name=""/>
        <dsp:cNvSpPr/>
      </dsp:nvSpPr>
      <dsp:spPr>
        <a:xfrm>
          <a:off x="1255396" y="1310530"/>
          <a:ext cx="1670290" cy="3667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sp:txBody>
      <dsp:txXfrm>
        <a:off x="1255396" y="1310530"/>
        <a:ext cx="1670290" cy="3667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03254" y="1013460"/>
          <a:ext cx="252142" cy="48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071" y="0"/>
              </a:lnTo>
              <a:lnTo>
                <a:pt x="126071" y="480453"/>
              </a:lnTo>
              <a:lnTo>
                <a:pt x="252142" y="480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760" y="1240121"/>
        <a:ext cx="27129" cy="27129"/>
      </dsp:txXfrm>
    </dsp:sp>
    <dsp:sp modelId="{50668DE7-9948-4DB8-9F78-572BDEC7EF8C}">
      <dsp:nvSpPr>
        <dsp:cNvPr id="0" name=""/>
        <dsp:cNvSpPr/>
      </dsp:nvSpPr>
      <dsp:spPr>
        <a:xfrm>
          <a:off x="1003254" y="967740"/>
          <a:ext cx="252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071" y="45720"/>
              </a:lnTo>
              <a:lnTo>
                <a:pt x="126071" y="54518"/>
              </a:lnTo>
              <a:lnTo>
                <a:pt x="252142" y="5451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23018" y="1007152"/>
        <a:ext cx="12614" cy="12614"/>
      </dsp:txXfrm>
    </dsp:sp>
    <dsp:sp modelId="{AD95D6FF-000B-497F-9F1B-DA5D835ED5ED}">
      <dsp:nvSpPr>
        <dsp:cNvPr id="0" name=""/>
        <dsp:cNvSpPr/>
      </dsp:nvSpPr>
      <dsp:spPr>
        <a:xfrm>
          <a:off x="1003254" y="541804"/>
          <a:ext cx="252142" cy="471655"/>
        </a:xfrm>
        <a:custGeom>
          <a:avLst/>
          <a:gdLst/>
          <a:ahLst/>
          <a:cxnLst/>
          <a:rect l="0" t="0" r="0" b="0"/>
          <a:pathLst>
            <a:path>
              <a:moveTo>
                <a:pt x="0" y="471655"/>
              </a:moveTo>
              <a:lnTo>
                <a:pt x="126071" y="471655"/>
              </a:lnTo>
              <a:lnTo>
                <a:pt x="126071" y="0"/>
              </a:lnTo>
              <a:lnTo>
                <a:pt x="25214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955" y="764261"/>
        <a:ext cx="26741" cy="26741"/>
      </dsp:txXfrm>
    </dsp:sp>
    <dsp:sp modelId="{12FC50FE-73DA-44F5-BD72-A99896E335C0}">
      <dsp:nvSpPr>
        <dsp:cNvPr id="0" name=""/>
        <dsp:cNvSpPr/>
      </dsp:nvSpPr>
      <dsp:spPr>
        <a:xfrm rot="16200000">
          <a:off x="318743" y="580413"/>
          <a:ext cx="502928" cy="8660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743" y="580413"/>
        <a:ext cx="502928" cy="866092"/>
      </dsp:txXfrm>
    </dsp:sp>
    <dsp:sp modelId="{5AFE789F-01BA-40D4-A60F-0FDD98A65223}">
      <dsp:nvSpPr>
        <dsp:cNvPr id="0" name=""/>
        <dsp:cNvSpPr/>
      </dsp:nvSpPr>
      <dsp:spPr>
        <a:xfrm>
          <a:off x="1255396" y="349622"/>
          <a:ext cx="1661250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349622"/>
        <a:ext cx="1661250" cy="384362"/>
      </dsp:txXfrm>
    </dsp:sp>
    <dsp:sp modelId="{C0BB8BF2-CCBE-47B5-9A30-ACD9461A6D2E}">
      <dsp:nvSpPr>
        <dsp:cNvPr id="0" name=""/>
        <dsp:cNvSpPr/>
      </dsp:nvSpPr>
      <dsp:spPr>
        <a:xfrm>
          <a:off x="1255396" y="830076"/>
          <a:ext cx="1670681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830076"/>
        <a:ext cx="1670681" cy="384362"/>
      </dsp:txXfrm>
    </dsp:sp>
    <dsp:sp modelId="{99937229-FB4F-4A6C-A5D3-ABE37A1AAF37}">
      <dsp:nvSpPr>
        <dsp:cNvPr id="0" name=""/>
        <dsp:cNvSpPr/>
      </dsp:nvSpPr>
      <dsp:spPr>
        <a:xfrm>
          <a:off x="1255396" y="1310530"/>
          <a:ext cx="1670290" cy="3667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sp:txBody>
      <dsp:txXfrm>
        <a:off x="1255396" y="1310530"/>
        <a:ext cx="1670290" cy="3667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03254" y="1013460"/>
          <a:ext cx="252142" cy="48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071" y="0"/>
              </a:lnTo>
              <a:lnTo>
                <a:pt x="126071" y="480453"/>
              </a:lnTo>
              <a:lnTo>
                <a:pt x="252142" y="480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760" y="1240121"/>
        <a:ext cx="27129" cy="27129"/>
      </dsp:txXfrm>
    </dsp:sp>
    <dsp:sp modelId="{50668DE7-9948-4DB8-9F78-572BDEC7EF8C}">
      <dsp:nvSpPr>
        <dsp:cNvPr id="0" name=""/>
        <dsp:cNvSpPr/>
      </dsp:nvSpPr>
      <dsp:spPr>
        <a:xfrm>
          <a:off x="1003254" y="967740"/>
          <a:ext cx="252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071" y="45720"/>
              </a:lnTo>
              <a:lnTo>
                <a:pt x="126071" y="54518"/>
              </a:lnTo>
              <a:lnTo>
                <a:pt x="252142" y="54518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123018" y="1007152"/>
        <a:ext cx="12614" cy="12614"/>
      </dsp:txXfrm>
    </dsp:sp>
    <dsp:sp modelId="{AD95D6FF-000B-497F-9F1B-DA5D835ED5ED}">
      <dsp:nvSpPr>
        <dsp:cNvPr id="0" name=""/>
        <dsp:cNvSpPr/>
      </dsp:nvSpPr>
      <dsp:spPr>
        <a:xfrm>
          <a:off x="1003254" y="541804"/>
          <a:ext cx="252142" cy="471655"/>
        </a:xfrm>
        <a:custGeom>
          <a:avLst/>
          <a:gdLst/>
          <a:ahLst/>
          <a:cxnLst/>
          <a:rect l="0" t="0" r="0" b="0"/>
          <a:pathLst>
            <a:path>
              <a:moveTo>
                <a:pt x="0" y="471655"/>
              </a:moveTo>
              <a:lnTo>
                <a:pt x="126071" y="471655"/>
              </a:lnTo>
              <a:lnTo>
                <a:pt x="126071" y="0"/>
              </a:lnTo>
              <a:lnTo>
                <a:pt x="25214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15955" y="764261"/>
        <a:ext cx="26741" cy="26741"/>
      </dsp:txXfrm>
    </dsp:sp>
    <dsp:sp modelId="{12FC50FE-73DA-44F5-BD72-A99896E335C0}">
      <dsp:nvSpPr>
        <dsp:cNvPr id="0" name=""/>
        <dsp:cNvSpPr/>
      </dsp:nvSpPr>
      <dsp:spPr>
        <a:xfrm rot="16200000">
          <a:off x="318743" y="580413"/>
          <a:ext cx="502928" cy="8660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近代文的新生面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743" y="580413"/>
        <a:ext cx="502928" cy="866092"/>
      </dsp:txXfrm>
    </dsp:sp>
    <dsp:sp modelId="{5AFE789F-01BA-40D4-A60F-0FDD98A65223}">
      <dsp:nvSpPr>
        <dsp:cNvPr id="0" name=""/>
        <dsp:cNvSpPr/>
      </dsp:nvSpPr>
      <dsp:spPr>
        <a:xfrm>
          <a:off x="1255396" y="349622"/>
          <a:ext cx="1661250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经世文风的兴起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349622"/>
        <a:ext cx="1661250" cy="384362"/>
      </dsp:txXfrm>
    </dsp:sp>
    <dsp:sp modelId="{C0BB8BF2-CCBE-47B5-9A30-ACD9461A6D2E}">
      <dsp:nvSpPr>
        <dsp:cNvPr id="0" name=""/>
        <dsp:cNvSpPr/>
      </dsp:nvSpPr>
      <dsp:spPr>
        <a:xfrm>
          <a:off x="1255396" y="830076"/>
          <a:ext cx="1670681" cy="384362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后期桐城派及湘乡派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5396" y="830076"/>
        <a:ext cx="1670681" cy="384362"/>
      </dsp:txXfrm>
    </dsp:sp>
    <dsp:sp modelId="{99937229-FB4F-4A6C-A5D3-ABE37A1AAF37}">
      <dsp:nvSpPr>
        <dsp:cNvPr id="0" name=""/>
        <dsp:cNvSpPr/>
      </dsp:nvSpPr>
      <dsp:spPr>
        <a:xfrm>
          <a:off x="1255396" y="1310530"/>
          <a:ext cx="1670290" cy="36676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从时务文到政论文</a:t>
          </a:r>
        </a:p>
      </dsp:txBody>
      <dsp:txXfrm>
        <a:off x="1255396" y="1310530"/>
        <a:ext cx="1670290" cy="3667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</a:t>
          </a: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派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0AEE-A150-47D6-9D47-0BA7ACF6E6CE}">
      <dsp:nvSpPr>
        <dsp:cNvPr id="0" name=""/>
        <dsp:cNvSpPr/>
      </dsp:nvSpPr>
      <dsp:spPr>
        <a:xfrm>
          <a:off x="955334" y="1258556"/>
          <a:ext cx="288021" cy="81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813183"/>
              </a:lnTo>
              <a:lnTo>
                <a:pt x="288021" y="8131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7778" y="1643581"/>
        <a:ext cx="43134" cy="43134"/>
      </dsp:txXfrm>
    </dsp:sp>
    <dsp:sp modelId="{8FDD8224-612E-4D18-9D3A-216E5928768C}">
      <dsp:nvSpPr>
        <dsp:cNvPr id="0" name=""/>
        <dsp:cNvSpPr/>
      </dsp:nvSpPr>
      <dsp:spPr>
        <a:xfrm>
          <a:off x="955334" y="1258556"/>
          <a:ext cx="288021" cy="216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10" y="0"/>
              </a:lnTo>
              <a:lnTo>
                <a:pt x="144010" y="216205"/>
              </a:lnTo>
              <a:lnTo>
                <a:pt x="288021" y="216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90342" y="1357655"/>
        <a:ext cx="18007" cy="18007"/>
      </dsp:txXfrm>
    </dsp:sp>
    <dsp:sp modelId="{50668DE7-9948-4DB8-9F78-572BDEC7EF8C}">
      <dsp:nvSpPr>
        <dsp:cNvPr id="0" name=""/>
        <dsp:cNvSpPr/>
      </dsp:nvSpPr>
      <dsp:spPr>
        <a:xfrm>
          <a:off x="955334" y="935989"/>
          <a:ext cx="288021" cy="322566"/>
        </a:xfrm>
        <a:custGeom>
          <a:avLst/>
          <a:gdLst/>
          <a:ahLst/>
          <a:cxnLst/>
          <a:rect l="0" t="0" r="0" b="0"/>
          <a:pathLst>
            <a:path>
              <a:moveTo>
                <a:pt x="0" y="322566"/>
              </a:moveTo>
              <a:lnTo>
                <a:pt x="144010" y="322566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8534" y="1086461"/>
        <a:ext cx="21622" cy="21622"/>
      </dsp:txXfrm>
    </dsp:sp>
    <dsp:sp modelId="{AD95D6FF-000B-497F-9F1B-DA5D835ED5ED}">
      <dsp:nvSpPr>
        <dsp:cNvPr id="0" name=""/>
        <dsp:cNvSpPr/>
      </dsp:nvSpPr>
      <dsp:spPr>
        <a:xfrm>
          <a:off x="955334" y="387167"/>
          <a:ext cx="288021" cy="871389"/>
        </a:xfrm>
        <a:custGeom>
          <a:avLst/>
          <a:gdLst/>
          <a:ahLst/>
          <a:cxnLst/>
          <a:rect l="0" t="0" r="0" b="0"/>
          <a:pathLst>
            <a:path>
              <a:moveTo>
                <a:pt x="0" y="871389"/>
              </a:moveTo>
              <a:lnTo>
                <a:pt x="144010" y="871389"/>
              </a:lnTo>
              <a:lnTo>
                <a:pt x="144010" y="0"/>
              </a:lnTo>
              <a:lnTo>
                <a:pt x="288021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6402" y="799918"/>
        <a:ext cx="45887" cy="45887"/>
      </dsp:txXfrm>
    </dsp:sp>
    <dsp:sp modelId="{12FC50FE-73DA-44F5-BD72-A99896E335C0}">
      <dsp:nvSpPr>
        <dsp:cNvPr id="0" name=""/>
        <dsp:cNvSpPr/>
      </dsp:nvSpPr>
      <dsp:spPr>
        <a:xfrm rot="16200000">
          <a:off x="201820" y="782341"/>
          <a:ext cx="554599" cy="952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近代小说与戏剧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20" y="782341"/>
        <a:ext cx="554599" cy="952430"/>
      </dsp:txXfrm>
    </dsp:sp>
    <dsp:sp modelId="{5AFE789F-01BA-40D4-A60F-0FDD98A65223}">
      <dsp:nvSpPr>
        <dsp:cNvPr id="0" name=""/>
        <dsp:cNvSpPr/>
      </dsp:nvSpPr>
      <dsp:spPr>
        <a:xfrm>
          <a:off x="1243356" y="167638"/>
          <a:ext cx="1897646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侠义小说与狭邪小说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167638"/>
        <a:ext cx="1897646" cy="439057"/>
      </dsp:txXfrm>
    </dsp:sp>
    <dsp:sp modelId="{C0BB8BF2-CCBE-47B5-9A30-ACD9461A6D2E}">
      <dsp:nvSpPr>
        <dsp:cNvPr id="0" name=""/>
        <dsp:cNvSpPr/>
      </dsp:nvSpPr>
      <dsp:spPr>
        <a:xfrm>
          <a:off x="1243356" y="716460"/>
          <a:ext cx="1908418" cy="439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清末小说诸派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3356" y="716460"/>
        <a:ext cx="1908418" cy="439057"/>
      </dsp:txXfrm>
    </dsp:sp>
    <dsp:sp modelId="{99937229-FB4F-4A6C-A5D3-ABE37A1AAF37}">
      <dsp:nvSpPr>
        <dsp:cNvPr id="0" name=""/>
        <dsp:cNvSpPr/>
      </dsp:nvSpPr>
      <dsp:spPr>
        <a:xfrm>
          <a:off x="1243356" y="1265282"/>
          <a:ext cx="1907972" cy="4189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清末翻译小说</a:t>
          </a:r>
        </a:p>
      </dsp:txBody>
      <dsp:txXfrm>
        <a:off x="1243356" y="1265282"/>
        <a:ext cx="1907972" cy="418957"/>
      </dsp:txXfrm>
    </dsp:sp>
    <dsp:sp modelId="{0A7B973A-3876-44A6-99F9-4FB18BF35DD4}">
      <dsp:nvSpPr>
        <dsp:cNvPr id="0" name=""/>
        <dsp:cNvSpPr/>
      </dsp:nvSpPr>
      <dsp:spPr>
        <a:xfrm>
          <a:off x="1243356" y="1794005"/>
          <a:ext cx="1874014" cy="55546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清末戏剧演变与话剧诞生</a:t>
          </a:r>
        </a:p>
      </dsp:txBody>
      <dsp:txXfrm>
        <a:off x="1243356" y="1794005"/>
        <a:ext cx="1874014" cy="5554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AEB4-8D95-4088-94B3-E9DF41816C14}">
      <dsp:nvSpPr>
        <dsp:cNvPr id="0" name=""/>
        <dsp:cNvSpPr/>
      </dsp:nvSpPr>
      <dsp:spPr>
        <a:xfrm>
          <a:off x="968289" y="982980"/>
          <a:ext cx="244558" cy="718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718274"/>
              </a:lnTo>
              <a:lnTo>
                <a:pt x="244558" y="7182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99" y="1323147"/>
        <a:ext cx="37938" cy="37938"/>
      </dsp:txXfrm>
    </dsp:sp>
    <dsp:sp modelId="{8FDD8224-612E-4D18-9D3A-216E5928768C}">
      <dsp:nvSpPr>
        <dsp:cNvPr id="0" name=""/>
        <dsp:cNvSpPr/>
      </dsp:nvSpPr>
      <dsp:spPr>
        <a:xfrm>
          <a:off x="968289" y="982980"/>
          <a:ext cx="244558" cy="228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279" y="0"/>
              </a:lnTo>
              <a:lnTo>
                <a:pt x="122279" y="228940"/>
              </a:lnTo>
              <a:lnTo>
                <a:pt x="244558" y="2289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82193" y="1089075"/>
        <a:ext cx="16749" cy="16749"/>
      </dsp:txXfrm>
    </dsp:sp>
    <dsp:sp modelId="{50668DE7-9948-4DB8-9F78-572BDEC7EF8C}">
      <dsp:nvSpPr>
        <dsp:cNvPr id="0" name=""/>
        <dsp:cNvSpPr/>
      </dsp:nvSpPr>
      <dsp:spPr>
        <a:xfrm>
          <a:off x="968289" y="726647"/>
          <a:ext cx="244558" cy="256332"/>
        </a:xfrm>
        <a:custGeom>
          <a:avLst/>
          <a:gdLst/>
          <a:ahLst/>
          <a:cxnLst/>
          <a:rect l="0" t="0" r="0" b="0"/>
          <a:pathLst>
            <a:path>
              <a:moveTo>
                <a:pt x="0" y="256332"/>
              </a:moveTo>
              <a:lnTo>
                <a:pt x="122279" y="256332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81711" y="845956"/>
        <a:ext cx="17714" cy="17714"/>
      </dsp:txXfrm>
    </dsp:sp>
    <dsp:sp modelId="{AD95D6FF-000B-497F-9F1B-DA5D835ED5ED}">
      <dsp:nvSpPr>
        <dsp:cNvPr id="0" name=""/>
        <dsp:cNvSpPr/>
      </dsp:nvSpPr>
      <dsp:spPr>
        <a:xfrm>
          <a:off x="968289" y="260643"/>
          <a:ext cx="244558" cy="722336"/>
        </a:xfrm>
        <a:custGeom>
          <a:avLst/>
          <a:gdLst/>
          <a:ahLst/>
          <a:cxnLst/>
          <a:rect l="0" t="0" r="0" b="0"/>
          <a:pathLst>
            <a:path>
              <a:moveTo>
                <a:pt x="0" y="722336"/>
              </a:moveTo>
              <a:lnTo>
                <a:pt x="122279" y="722336"/>
              </a:lnTo>
              <a:lnTo>
                <a:pt x="122279" y="0"/>
              </a:lnTo>
              <a:lnTo>
                <a:pt x="244558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503" y="602746"/>
        <a:ext cx="38130" cy="38130"/>
      </dsp:txXfrm>
    </dsp:sp>
    <dsp:sp modelId="{12FC50FE-73DA-44F5-BD72-A99896E335C0}">
      <dsp:nvSpPr>
        <dsp:cNvPr id="0" name=""/>
        <dsp:cNvSpPr/>
      </dsp:nvSpPr>
      <dsp:spPr>
        <a:xfrm rot="16200000">
          <a:off x="328481" y="578626"/>
          <a:ext cx="470909" cy="8087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近代诗词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8481" y="578626"/>
        <a:ext cx="470909" cy="808707"/>
      </dsp:txXfrm>
    </dsp:sp>
    <dsp:sp modelId="{5AFE789F-01BA-40D4-A60F-0FDD98A65223}">
      <dsp:nvSpPr>
        <dsp:cNvPr id="0" name=""/>
        <dsp:cNvSpPr/>
      </dsp:nvSpPr>
      <dsp:spPr>
        <a:xfrm>
          <a:off x="1212848" y="74242"/>
          <a:ext cx="1446969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龚自珍与诗风新变</a:t>
          </a:r>
          <a:endParaRPr lang="en-US" altLang="zh-CN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74242"/>
        <a:ext cx="1446969" cy="372803"/>
      </dsp:txXfrm>
    </dsp:sp>
    <dsp:sp modelId="{C0BB8BF2-CCBE-47B5-9A30-ACD9461A6D2E}">
      <dsp:nvSpPr>
        <dsp:cNvPr id="0" name=""/>
        <dsp:cNvSpPr/>
      </dsp:nvSpPr>
      <dsp:spPr>
        <a:xfrm>
          <a:off x="1212848" y="540246"/>
          <a:ext cx="1408292" cy="372803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宋诗派和同光体</a:t>
          </a:r>
          <a:endParaRPr lang="zh-CN" altLang="en-US" sz="1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2848" y="540246"/>
        <a:ext cx="1408292" cy="372803"/>
      </dsp:txXfrm>
    </dsp:sp>
    <dsp:sp modelId="{99937229-FB4F-4A6C-A5D3-ABE37A1AAF37}">
      <dsp:nvSpPr>
        <dsp:cNvPr id="0" name=""/>
        <dsp:cNvSpPr/>
      </dsp:nvSpPr>
      <dsp:spPr>
        <a:xfrm>
          <a:off x="1212848" y="1006250"/>
          <a:ext cx="1413330" cy="41133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诗界革命与清末诗坛</a:t>
          </a:r>
        </a:p>
      </dsp:txBody>
      <dsp:txXfrm>
        <a:off x="1212848" y="1006250"/>
        <a:ext cx="1413330" cy="411339"/>
      </dsp:txXfrm>
    </dsp:sp>
    <dsp:sp modelId="{139B8A28-BA33-4117-BB41-D52CCEAC04C5}">
      <dsp:nvSpPr>
        <dsp:cNvPr id="0" name=""/>
        <dsp:cNvSpPr/>
      </dsp:nvSpPr>
      <dsp:spPr>
        <a:xfrm>
          <a:off x="1212848" y="1510791"/>
          <a:ext cx="1414149" cy="380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近代词的嬗变</a:t>
          </a:r>
        </a:p>
      </dsp:txBody>
      <dsp:txXfrm>
        <a:off x="1212848" y="1510791"/>
        <a:ext cx="1414149" cy="380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92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7F25A8C7-CC1A-4A08-9B4B-31F43B054C7F}" type="datetimeFigureOut">
              <a:rPr lang="zh-CN" altLang="en-US" smtClean="0"/>
              <a:t>2020/9/19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4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4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2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334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73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44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27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3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4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06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19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9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55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03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04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191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45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5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6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58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76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45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40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16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544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32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14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96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331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615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40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725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470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427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427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359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67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962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0123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333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904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25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63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1970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6498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073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5078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54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51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9372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7207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457200" fontAlgn="auto"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0190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52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360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4014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3348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716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375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12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6495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31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0733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215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4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669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280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36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404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36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496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9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1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4500" y="3561715"/>
            <a:ext cx="6629400" cy="853440"/>
          </a:xfrm>
        </p:spPr>
        <p:txBody>
          <a:bodyPr anchor="b"/>
          <a:lstStyle>
            <a:lvl1pPr algn="ctr">
              <a:defRPr sz="40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14500" y="4986655"/>
            <a:ext cx="4669790" cy="502285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64490"/>
            <a:ext cx="9730105" cy="722630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0660"/>
            <a:ext cx="10515600" cy="4351338"/>
          </a:xfr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eaLnBrk="1" fontAlgn="auto" latinLnBrk="0" hangingPunct="1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eaLnBrk="1" fontAlgn="auto" latinLnBrk="0" hangingPunct="1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eaLnBrk="1" fontAlgn="auto" latinLnBrk="0" hangingPunct="1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eaLnBrk="1" fontAlgn="auto" latinLnBrk="0" hangingPunct="1">
              <a:lnSpc>
                <a:spcPct val="1500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31" name="文本框 15"/>
          <p:cNvSpPr txBox="1"/>
          <p:nvPr/>
        </p:nvSpPr>
        <p:spPr>
          <a:xfrm>
            <a:off x="2950210" y="598805"/>
            <a:ext cx="4518025" cy="3695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3781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0132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9723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16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4018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8533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3658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682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2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399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7201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113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1736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9997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1030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98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1057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0142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60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427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8052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9509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0337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8152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567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3276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982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7902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65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1944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5152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431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0996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408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4076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1523CF-1D5B-434F-BFEC-8699102D182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13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1630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663388" y="6261913"/>
            <a:ext cx="11341566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不要随意退出直播间，就是对学习和考试最大的尊重。坚持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120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分钟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出勤下周一奖励真题简答汇总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894" r:id="rId61"/>
    <p:sldLayoutId id="2147483895" r:id="rId62"/>
    <p:sldLayoutId id="2147483900" r:id="rId63"/>
    <p:sldLayoutId id="2147483907" r:id="rId64"/>
    <p:sldLayoutId id="2147483908" r:id="rId65"/>
    <p:sldLayoutId id="2147483909" r:id="rId66"/>
    <p:sldLayoutId id="2147483910" r:id="rId67"/>
    <p:sldLayoutId id="2147483911" r:id="rId68"/>
    <p:sldLayoutId id="2147483912" r:id="rId69"/>
    <p:sldLayoutId id="2147483913" r:id="rId70"/>
    <p:sldLayoutId id="2147483914" r:id="rId71"/>
    <p:sldLayoutId id="2147483915" r:id="rId72"/>
    <p:sldLayoutId id="2147483920" r:id="rId73"/>
    <p:sldLayoutId id="2147483921" r:id="rId74"/>
    <p:sldLayoutId id="2147483923" r:id="rId75"/>
    <p:sldLayoutId id="2147483924" r:id="rId76"/>
    <p:sldLayoutId id="2147483925" r:id="rId77"/>
    <p:sldLayoutId id="2147483927" r:id="rId78"/>
    <p:sldLayoutId id="2147483928" r:id="rId79"/>
    <p:sldLayoutId id="2147483929" r:id="rId80"/>
    <p:sldLayoutId id="2147483930" r:id="rId81"/>
    <p:sldLayoutId id="2147483932" r:id="rId82"/>
    <p:sldLayoutId id="2147483933" r:id="rId83"/>
    <p:sldLayoutId id="2147483934" r:id="rId84"/>
    <p:sldLayoutId id="2147483939" r:id="rId85"/>
    <p:sldLayoutId id="2147483941" r:id="rId86"/>
    <p:sldLayoutId id="2147483942" r:id="rId87"/>
    <p:sldLayoutId id="2147483943" r:id="rId88"/>
    <p:sldLayoutId id="2147483944" r:id="rId89"/>
    <p:sldLayoutId id="2147483945" r:id="rId90"/>
    <p:sldLayoutId id="2147483946" r:id="rId91"/>
    <p:sldLayoutId id="2147483947" r:id="rId92"/>
    <p:sldLayoutId id="2147483948" r:id="rId93"/>
    <p:sldLayoutId id="2147483949" r:id="rId94"/>
    <p:sldLayoutId id="2147483950" r:id="rId95"/>
    <p:sldLayoutId id="2147483951" r:id="rId9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5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1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8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9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68500" y="2292128"/>
            <a:ext cx="9508600" cy="2243584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4795" b="1" spc="15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中国古代文学史（</a:t>
            </a:r>
            <a:r>
              <a:rPr lang="zh-CN" sz="4795" b="1" spc="15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二</a:t>
            </a:r>
            <a:r>
              <a:rPr sz="4795" b="1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）</a:t>
            </a:r>
            <a:r>
              <a:rPr lang="zh-CN" altLang="en-US" sz="4795" b="1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串讲三</a:t>
            </a:r>
            <a:endParaRPr lang="en-US" altLang="zh-CN" sz="4795" b="1" dirty="0" smtClean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12700" algn="r">
              <a:lnSpc>
                <a:spcPct val="150000"/>
              </a:lnSpc>
              <a:spcBef>
                <a:spcPts val="100"/>
              </a:spcBef>
            </a:pPr>
            <a:r>
              <a:rPr lang="en-US" altLang="zh-CN" sz="4795" b="1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en-US" sz="4795" b="1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千里之行，始于足下</a:t>
            </a:r>
            <a:endParaRPr sz="4795" b="1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3424" y="58888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主讲：李东洋</a:t>
            </a:r>
            <a:endParaRPr kumimoji="1" lang="zh-CN" altLang="en-US" sz="3600" b="1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0"/>
            <a:ext cx="12192000" cy="6807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</a:t>
            </a:r>
            <a:r>
              <a:rPr lang="zh-CN" altLang="zh-CN" sz="2400" b="1" dirty="0" smtClean="0"/>
              <a:t>试述</a:t>
            </a:r>
            <a:r>
              <a:rPr lang="zh-CN" altLang="zh-CN" sz="2400" b="1" dirty="0"/>
              <a:t>《三国演义》的思想倾向。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）《三国演义》依据史实加以文学性的演义，描述了</a:t>
            </a:r>
            <a:r>
              <a:rPr lang="zh-CN" altLang="zh-CN" sz="2000" dirty="0">
                <a:solidFill>
                  <a:srgbClr val="C00000"/>
                </a:solidFill>
              </a:rPr>
              <a:t>东汉末年到三国归晋</a:t>
            </a:r>
            <a:r>
              <a:rPr lang="zh-CN" altLang="zh-CN" sz="2000" dirty="0"/>
              <a:t>百余年的历史，艺术地再现了这一时期</a:t>
            </a:r>
            <a:r>
              <a:rPr lang="zh-CN" altLang="zh-CN" sz="2000" u="sng" dirty="0">
                <a:solidFill>
                  <a:srgbClr val="C00000"/>
                </a:solidFill>
              </a:rPr>
              <a:t>政治、军事、外交</a:t>
            </a:r>
            <a:r>
              <a:rPr lang="zh-CN" altLang="zh-CN" sz="2000" dirty="0">
                <a:solidFill>
                  <a:srgbClr val="C00000"/>
                </a:solidFill>
              </a:rPr>
              <a:t>斗争</a:t>
            </a:r>
            <a:r>
              <a:rPr lang="zh-CN" altLang="zh-CN" sz="2000" dirty="0"/>
              <a:t>，表现了“</a:t>
            </a:r>
            <a:r>
              <a:rPr lang="zh-CN" altLang="zh-CN" sz="2000" dirty="0">
                <a:solidFill>
                  <a:srgbClr val="C00000"/>
                </a:solidFill>
              </a:rPr>
              <a:t>明君贤臣</a:t>
            </a:r>
            <a:r>
              <a:rPr lang="zh-CN" altLang="zh-CN" sz="2000" dirty="0"/>
              <a:t>”的政治理想和儒家伦理道德观念。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）小说继承了宋代以来以蜀汉为正统的看法，表现出强烈的</a:t>
            </a:r>
            <a:r>
              <a:rPr lang="zh-CN" altLang="zh-CN" sz="2000" u="sng" dirty="0">
                <a:solidFill>
                  <a:srgbClr val="C00000"/>
                </a:solidFill>
              </a:rPr>
              <a:t>“尊刘贬曹”</a:t>
            </a:r>
            <a:r>
              <a:rPr lang="zh-CN" altLang="zh-CN" sz="2000" u="sng" dirty="0"/>
              <a:t>的倾向</a:t>
            </a:r>
            <a:r>
              <a:rPr lang="zh-CN" altLang="zh-CN" sz="2000" dirty="0"/>
              <a:t>。通过对曹操的残暴奸诈、刘备的宽厚仁爱的描写，表现出对“仁政”、“明君贤相” 社会图景的向往。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）小说强调了“义”的道德价值，始终</a:t>
            </a:r>
            <a:r>
              <a:rPr lang="zh-CN" altLang="zh-CN" sz="2000" u="sng" dirty="0">
                <a:solidFill>
                  <a:srgbClr val="C00000"/>
                </a:solidFill>
              </a:rPr>
              <a:t>以“义”作为描写和衡量人物的重要标准</a:t>
            </a:r>
            <a:r>
              <a:rPr lang="zh-CN" altLang="zh-CN" sz="2000" dirty="0"/>
              <a:t>，尤其是通过关羽形象的塑造和行为描写，表现了“义”不可违的道德原则。这种“义”在本质上强调的是人与人之间的以德相报、互相帮助，与民间流行的道德观念也是息息相通的。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）小说全面展示了</a:t>
            </a:r>
            <a:r>
              <a:rPr lang="zh-CN" altLang="zh-CN" sz="2000" u="sng" dirty="0">
                <a:solidFill>
                  <a:srgbClr val="C00000"/>
                </a:solidFill>
              </a:rPr>
              <a:t>汉晋之间政治、军事斗争的广阔性和复杂性</a:t>
            </a:r>
            <a:r>
              <a:rPr lang="zh-CN" altLang="zh-CN" sz="2000" dirty="0"/>
              <a:t>，还展示出政治、军事斗争中复杂人性的种种表现。</a:t>
            </a:r>
          </a:p>
          <a:p>
            <a:pPr fontAlgn="auto">
              <a:lnSpc>
                <a:spcPct val="150000"/>
              </a:lnSpc>
            </a:pPr>
            <a:endParaRPr kumimoji="1"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6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简述《红楼梦》的诗化色彩。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）小说的</a:t>
            </a:r>
            <a:r>
              <a:rPr lang="zh-CN" altLang="zh-CN" sz="2000" u="sng" dirty="0">
                <a:solidFill>
                  <a:srgbClr val="C00000"/>
                </a:solidFill>
              </a:rPr>
              <a:t>叙事性与诗意化</a:t>
            </a:r>
            <a:r>
              <a:rPr lang="zh-CN" altLang="zh-CN" sz="2000" dirty="0"/>
              <a:t>的抒情性互为一体。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）小说</a:t>
            </a:r>
            <a:r>
              <a:rPr lang="zh-CN" altLang="zh-CN" sz="2000" u="sng" dirty="0">
                <a:solidFill>
                  <a:srgbClr val="C00000"/>
                </a:solidFill>
              </a:rPr>
              <a:t>诗化的艺术处理与小说的悲剧意识</a:t>
            </a:r>
            <a:r>
              <a:rPr lang="zh-CN" altLang="zh-CN" sz="2000" dirty="0"/>
              <a:t>相吻合。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u="sng" dirty="0"/>
              <a:t>小说</a:t>
            </a:r>
            <a:r>
              <a:rPr lang="zh-CN" altLang="zh-CN" sz="2000" u="sng" dirty="0">
                <a:solidFill>
                  <a:srgbClr val="C00000"/>
                </a:solidFill>
              </a:rPr>
              <a:t>与诗的畛域被打破</a:t>
            </a:r>
            <a:r>
              <a:rPr lang="zh-CN" altLang="zh-CN" sz="2000" dirty="0"/>
              <a:t>，《红楼梦》是一部叙事的诗，是诗的小说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简述《红楼梦》人物形象塑造的特点。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）通过</a:t>
            </a:r>
            <a:r>
              <a:rPr lang="zh-CN" altLang="zh-CN" sz="2000" u="sng" dirty="0">
                <a:solidFill>
                  <a:srgbClr val="C00000"/>
                </a:solidFill>
              </a:rPr>
              <a:t>对比</a:t>
            </a:r>
            <a:r>
              <a:rPr lang="zh-CN" altLang="zh-CN" sz="2000" dirty="0"/>
              <a:t>写出不同的性格特征。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置人物于社会环境</a:t>
            </a:r>
            <a:r>
              <a:rPr lang="zh-CN" altLang="zh-CN" sz="2000" u="sng" dirty="0"/>
              <a:t>中</a:t>
            </a:r>
            <a:r>
              <a:rPr lang="zh-CN" altLang="zh-CN" sz="2000" dirty="0"/>
              <a:t>，层层渲染，以写出其复杂性。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）善于描写</a:t>
            </a:r>
            <a:r>
              <a:rPr lang="zh-CN" altLang="zh-CN" sz="2000" u="sng" dirty="0">
                <a:solidFill>
                  <a:srgbClr val="C00000"/>
                </a:solidFill>
              </a:rPr>
              <a:t>日常生活事件</a:t>
            </a:r>
            <a:r>
              <a:rPr lang="zh-CN" altLang="zh-CN" sz="2000" dirty="0"/>
              <a:t>来刻画人物。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）利用</a:t>
            </a:r>
            <a:r>
              <a:rPr lang="zh-CN" altLang="zh-CN" sz="2000" u="sng" dirty="0">
                <a:solidFill>
                  <a:srgbClr val="C00000"/>
                </a:solidFill>
              </a:rPr>
              <a:t>心理描写</a:t>
            </a:r>
            <a:r>
              <a:rPr lang="zh-CN" altLang="zh-CN" sz="2000" dirty="0"/>
              <a:t>来刻画人物。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5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注重环境描写</a:t>
            </a:r>
            <a:r>
              <a:rPr lang="zh-CN" altLang="zh-CN" sz="2000" dirty="0"/>
              <a:t>，以烘托人物性格。</a:t>
            </a:r>
          </a:p>
        </p:txBody>
      </p:sp>
    </p:spTree>
    <p:extLst>
      <p:ext uri="{BB962C8B-B14F-4D97-AF65-F5344CB8AC3E}">
        <p14:creationId xmlns:p14="http://schemas.microsoft.com/office/powerpoint/2010/main" val="6325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5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简述《红楼梦》的思想意蕴。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情的世界</a:t>
            </a:r>
            <a:r>
              <a:rPr lang="zh-CN" altLang="zh-CN" sz="2000" dirty="0"/>
              <a:t>，指的是贾宝玉与红楼女子的情感世界。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礼的世界</a:t>
            </a:r>
            <a:r>
              <a:rPr lang="zh-CN" altLang="zh-CN" sz="2000" dirty="0"/>
              <a:t>，指的是封建家庭的价值体系和规则秩序。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理的世界</a:t>
            </a:r>
            <a:r>
              <a:rPr lang="zh-CN" altLang="zh-CN" sz="2000" dirty="0"/>
              <a:t>，即作者对于历史和人物命运的思考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7095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6046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</a:t>
            </a:r>
            <a:r>
              <a:rPr lang="zh-CN" altLang="zh-CN" sz="2000" b="1" dirty="0" smtClean="0"/>
              <a:t>试述</a:t>
            </a:r>
            <a:r>
              <a:rPr lang="zh-CN" altLang="zh-CN" sz="2000" b="1" dirty="0"/>
              <a:t>《红楼梦》叙事艺术的成就。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(1)</a:t>
            </a:r>
            <a:r>
              <a:rPr lang="zh-CN" altLang="zh-CN" sz="2000" dirty="0"/>
              <a:t>《红楼梦》写实的风格，与小说运用</a:t>
            </a:r>
            <a:r>
              <a:rPr lang="zh-CN" altLang="zh-CN" sz="2000" u="sng" dirty="0">
                <a:solidFill>
                  <a:srgbClr val="C00000"/>
                </a:solidFill>
              </a:rPr>
              <a:t>限知性叙事的叙事方法</a:t>
            </a:r>
            <a:r>
              <a:rPr lang="zh-CN" altLang="zh-CN" sz="2000" dirty="0"/>
              <a:t>有重要联系。小说对场面中的景物、人物乃至事件的叙述，不是采用全能叙事，而多半是借助于内视点，运用限知叙事的方式，即脂砚斋所说的</a:t>
            </a:r>
            <a:r>
              <a:rPr lang="zh-CN" altLang="zh-CN" sz="2000" u="sng" dirty="0"/>
              <a:t>“皴染法”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如，借冷子兴之口介绍贾府；通过黛玉初进荣国府和刘姥姥的感受，写荣国府的繁华气象。既避免行文的呆板，又使得故事在生活之中，具有原生态性，有一种流动感。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(2)</a:t>
            </a:r>
            <a:r>
              <a:rPr lang="zh-CN" altLang="zh-CN" sz="2000" dirty="0"/>
              <a:t>小说中还出现了</a:t>
            </a:r>
            <a:r>
              <a:rPr lang="zh-CN" altLang="zh-CN" sz="2000" u="sng" dirty="0">
                <a:solidFill>
                  <a:srgbClr val="C00000"/>
                </a:solidFill>
              </a:rPr>
              <a:t>叙事者、隐形作者（作品中表现出的整体价值取向）与作品意义</a:t>
            </a:r>
            <a:r>
              <a:rPr lang="zh-CN" altLang="zh-CN" sz="2000" dirty="0">
                <a:solidFill>
                  <a:srgbClr val="C00000"/>
                </a:solidFill>
              </a:rPr>
              <a:t>三者之间差异</a:t>
            </a:r>
            <a:r>
              <a:rPr lang="zh-CN" altLang="zh-CN" sz="2000" dirty="0"/>
              <a:t>，而且叙事者自觉地挑战隐形作者的权威，这种挑战与小说反叛性的思想意蕴有着内在一致性。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，说宝玉有“下流痴病”“邪书僻传”，是隐形作者的立场，叙事者则是要颠覆这种价值取向。这样，作品的意义就更为丰富和复杂。这是中国古代小说叙事艺术的一大飞跃，具有现代小说的意味，也是写实风格的重要体现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(3)</a:t>
            </a:r>
            <a:r>
              <a:rPr lang="zh-CN" altLang="zh-CN" sz="2000" dirty="0"/>
              <a:t>此外，小说带有</a:t>
            </a:r>
            <a:r>
              <a:rPr lang="zh-CN" altLang="zh-CN" sz="2000" u="sng" dirty="0">
                <a:solidFill>
                  <a:srgbClr val="C00000"/>
                </a:solidFill>
              </a:rPr>
              <a:t>浓重的诗化色彩</a:t>
            </a:r>
            <a:r>
              <a:rPr lang="zh-CN" altLang="zh-CN" sz="2000" dirty="0"/>
              <a:t>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小说的叙事性与诗意化的抒情性互为一体，诗化的艺术处理与小说的悲剧意识相吻合。</a:t>
            </a:r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31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916569"/>
            <a:ext cx="9888071" cy="48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11150"/>
            <a:ext cx="11442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435"/>
            <a:ext cx="12192000" cy="47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35150"/>
            <a:ext cx="11709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358"/>
            <a:ext cx="12192000" cy="29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03"/>
            <a:ext cx="12192000" cy="48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6507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简述《清忠谱》的主要内容。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）以</a:t>
            </a:r>
            <a:r>
              <a:rPr lang="zh-CN" altLang="zh-CN" sz="2000" u="sng" dirty="0">
                <a:solidFill>
                  <a:srgbClr val="C00000"/>
                </a:solidFill>
              </a:rPr>
              <a:t>东林党人和苏州人民反抗阉党魏忠贤黑暗统治</a:t>
            </a:r>
            <a:r>
              <a:rPr lang="zh-CN" altLang="zh-CN" sz="2000" dirty="0"/>
              <a:t>的斗争为题材。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）以</a:t>
            </a:r>
            <a:r>
              <a:rPr lang="zh-CN" altLang="zh-CN" sz="2000" u="sng" dirty="0"/>
              <a:t>周顺昌</a:t>
            </a:r>
            <a:r>
              <a:rPr lang="zh-CN" altLang="zh-CN" sz="2000" dirty="0"/>
              <a:t>为主线，将杨涟、魏大中、左光斗等人的遇难事件穿插其中。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u="sng" dirty="0"/>
              <a:t>歌颂了东林党人的正义斗争和颜佩韦等人舍生取义的高尚节操，同时亦抨击了魏忠贤党羽祸国殃民的罪行。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简述苏州派的特点。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苏州派是</a:t>
            </a:r>
            <a:r>
              <a:rPr lang="zh-CN" altLang="zh-CN" sz="2000" u="sng" dirty="0"/>
              <a:t>明清之际</a:t>
            </a:r>
            <a:r>
              <a:rPr lang="zh-CN" altLang="zh-CN" sz="2000" dirty="0"/>
              <a:t>活动在</a:t>
            </a:r>
            <a:r>
              <a:rPr lang="zh-CN" altLang="zh-CN" sz="2000" u="sng" dirty="0"/>
              <a:t>苏州一地</a:t>
            </a:r>
            <a:r>
              <a:rPr lang="zh-CN" altLang="zh-CN" sz="2000" dirty="0"/>
              <a:t>的重要戏剧流派，以</a:t>
            </a:r>
            <a:r>
              <a:rPr lang="zh-CN" altLang="zh-CN" sz="2000" u="sng" dirty="0"/>
              <a:t>李玉</a:t>
            </a:r>
            <a:r>
              <a:rPr lang="zh-CN" altLang="zh-CN" sz="2000" dirty="0"/>
              <a:t>为代表，戏作有较强的</a:t>
            </a:r>
            <a:r>
              <a:rPr lang="zh-CN" altLang="zh-CN" sz="2000" u="sng" dirty="0"/>
              <a:t>市民色彩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该派戏剧特点：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）创作题材上，较为</a:t>
            </a:r>
            <a:r>
              <a:rPr lang="zh-CN" altLang="zh-CN" sz="2000" u="sng" dirty="0">
                <a:solidFill>
                  <a:srgbClr val="C00000"/>
                </a:solidFill>
              </a:rPr>
              <a:t>关注社会现实</a:t>
            </a:r>
            <a:r>
              <a:rPr lang="zh-CN" altLang="zh-CN" sz="2000" dirty="0"/>
              <a:t>，多为政治剧和时事剧。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）思想倾向上，突出表现</a:t>
            </a:r>
            <a:r>
              <a:rPr lang="zh-CN" altLang="zh-CN" sz="2000" u="sng" dirty="0">
                <a:solidFill>
                  <a:srgbClr val="C00000"/>
                </a:solidFill>
              </a:rPr>
              <a:t>道德情操与个人欲望的冲突</a:t>
            </a:r>
            <a:r>
              <a:rPr lang="zh-CN" altLang="zh-CN" sz="2000" dirty="0"/>
              <a:t>，纲纪陵夷的社会与洁身守义的个人的冲突，不遗余力地抨击世风的浇薄、世态炎凉和小人的卑劣行径，歌颂清明的政治和社会安定，</a:t>
            </a:r>
            <a:r>
              <a:rPr lang="zh-CN" altLang="zh-CN" sz="2000" dirty="0" smtClean="0"/>
              <a:t>讴歌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）作品形式上，他们</a:t>
            </a:r>
            <a:r>
              <a:rPr lang="zh-CN" altLang="zh-CN" sz="2000" u="sng" dirty="0">
                <a:solidFill>
                  <a:srgbClr val="C00000"/>
                </a:solidFill>
              </a:rPr>
              <a:t>精通音律，又是演艺中人，注重舞台演出效果</a:t>
            </a:r>
            <a:r>
              <a:rPr lang="zh-CN" altLang="zh-CN" sz="2000" dirty="0"/>
              <a:t>，少有案头剧不能演出的弊端，将平民文化与士大夫文化熔铸一体，又扎根于平民文化土壤之中。 </a:t>
            </a:r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449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试述《三国演义》虚实相间的艺术观念及其写作技法。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《三国演义》是我国第一部长篇历史小说，它在艺术上取得成功的基本条件，就是正确地处理了历史真实与艺术创造的关系问题。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）《三国演义》</a:t>
            </a:r>
            <a:r>
              <a:rPr lang="zh-CN" altLang="zh-CN" sz="2000" b="1" u="sng" dirty="0">
                <a:solidFill>
                  <a:srgbClr val="C00000"/>
                </a:solidFill>
              </a:rPr>
              <a:t>七分实事，三分虚构</a:t>
            </a:r>
            <a:r>
              <a:rPr lang="zh-CN" altLang="zh-CN" sz="2000" dirty="0"/>
              <a:t>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“七分实事”是指作品的主要框架、主要人物、主要事件是按照史书记载的真实情况来设计和组织安排的，从而给人以基本的历史真实感；“三分虚构”是指在人物和时间的细节描绘上，尽量采用民间传闻中的精彩片段，并附之以作者本人的虚构想象，使之在不影响基本真实的前提下，最大可能地增强故事和人物的艺术魅力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）作者在对作品进行</a:t>
            </a:r>
            <a:r>
              <a:rPr lang="zh-CN" altLang="zh-CN" sz="2000" b="1" u="sng" dirty="0">
                <a:solidFill>
                  <a:srgbClr val="C00000"/>
                </a:solidFill>
              </a:rPr>
              <a:t>艺术虚构</a:t>
            </a:r>
            <a:r>
              <a:rPr lang="zh-CN" altLang="zh-CN" sz="2000" dirty="0"/>
              <a:t>时</a:t>
            </a:r>
            <a:r>
              <a:rPr lang="en-US" altLang="zh-CN" sz="2000" dirty="0"/>
              <a:t>,</a:t>
            </a:r>
            <a:r>
              <a:rPr lang="zh-CN" altLang="zh-CN" sz="2000" dirty="0"/>
              <a:t>主要采用了以下几种技法：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①</a:t>
            </a:r>
            <a:r>
              <a:rPr lang="zh-CN" altLang="zh-CN" sz="2000" b="1" u="sng" dirty="0">
                <a:solidFill>
                  <a:srgbClr val="C00000"/>
                </a:solidFill>
              </a:rPr>
              <a:t>细心穿插，巧于构思</a:t>
            </a:r>
            <a:r>
              <a:rPr lang="zh-CN" altLang="zh-CN" sz="2000" dirty="0"/>
              <a:t>，</a:t>
            </a: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如“空城计”一段，作者将其插在“失街亭”和“斩马谡”之间，使之成为两个一般性情节之间的点睛之笔。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②</a:t>
            </a:r>
            <a:r>
              <a:rPr lang="zh-CN" altLang="zh-CN" sz="2000" b="1" u="sng" dirty="0">
                <a:solidFill>
                  <a:srgbClr val="C00000"/>
                </a:solidFill>
              </a:rPr>
              <a:t>于史无征，采用传说</a:t>
            </a:r>
            <a:r>
              <a:rPr lang="zh-CN" altLang="zh-CN" sz="2000" dirty="0"/>
              <a:t>。</a:t>
            </a: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作者大胆采用民间传说，以增强作品的艺术性含量，如“桃园三结义”、“借东风”、“孔明吊丧”等。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③</a:t>
            </a:r>
            <a:r>
              <a:rPr lang="zh-CN" altLang="zh-CN" sz="2000" b="1" u="sng" dirty="0">
                <a:solidFill>
                  <a:srgbClr val="C00000"/>
                </a:solidFill>
              </a:rPr>
              <a:t>本末倒置，改变史实</a:t>
            </a:r>
            <a:r>
              <a:rPr lang="zh-CN" altLang="zh-CN" sz="2000" dirty="0"/>
              <a:t>。</a:t>
            </a: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如关羽“单刀赴会”既与拥刘反曹的倾向一致，又突出了关羽的勇武凛然气概。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④</a:t>
            </a:r>
            <a:r>
              <a:rPr lang="zh-CN" altLang="zh-CN" sz="2000" b="1" u="sng" dirty="0">
                <a:solidFill>
                  <a:srgbClr val="C00000"/>
                </a:solidFill>
              </a:rPr>
              <a:t>张冠李戴，移花接木</a:t>
            </a:r>
            <a:r>
              <a:rPr lang="zh-CN" altLang="zh-CN" sz="2000" dirty="0"/>
              <a:t>。</a:t>
            </a: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如“怒鞭督邮”本来是刘备所为，小说中改到张飞头上，以免有损于刘备的“仁君”形象，并突出张飞的爽直鲁莽性格。</a:t>
            </a:r>
            <a:r>
              <a:rPr lang="en-US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/>
            </a:r>
            <a:br>
              <a:rPr lang="en-US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</a:br>
            <a:r>
              <a:rPr lang="zh-CN" altLang="zh-CN" sz="2000" dirty="0"/>
              <a:t>⑤</a:t>
            </a:r>
            <a:r>
              <a:rPr lang="zh-CN" altLang="zh-CN" sz="2000" b="1" u="sng" dirty="0">
                <a:solidFill>
                  <a:srgbClr val="C00000"/>
                </a:solidFill>
              </a:rPr>
              <a:t>妙笔生花，善于铺叙</a:t>
            </a:r>
            <a:r>
              <a:rPr lang="zh-CN" altLang="zh-CN" sz="2000" dirty="0"/>
              <a:t>。</a:t>
            </a:r>
            <a:r>
              <a:rPr lang="zh-CN" altLang="zh-CN" sz="20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如“三顾茅庐”在《三国志》中只有几个字，而《三国演义》中对此进行了精心构撰，先是先声夺人，进而又写刘备在三次寻访是一再误认，既突出了诸葛亮的神秘魅力，又表现了刘备的求贤若渴的迫切心情。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 </a:t>
            </a: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0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609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3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简述李玉戏剧创作的成就。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）有</a:t>
            </a:r>
            <a:r>
              <a:rPr lang="zh-CN" altLang="zh-CN" sz="2000" u="sng" dirty="0">
                <a:solidFill>
                  <a:srgbClr val="C00000"/>
                </a:solidFill>
              </a:rPr>
              <a:t>传奇</a:t>
            </a:r>
            <a:r>
              <a:rPr lang="en-US" altLang="zh-CN" sz="2000" u="sng" dirty="0">
                <a:solidFill>
                  <a:srgbClr val="C00000"/>
                </a:solidFill>
              </a:rPr>
              <a:t>33</a:t>
            </a:r>
            <a:r>
              <a:rPr lang="zh-CN" altLang="zh-CN" sz="2000" u="sng" dirty="0">
                <a:solidFill>
                  <a:srgbClr val="C00000"/>
                </a:solidFill>
              </a:rPr>
              <a:t>种</a:t>
            </a:r>
            <a:r>
              <a:rPr lang="zh-CN" altLang="zh-CN" sz="2000" dirty="0">
                <a:solidFill>
                  <a:srgbClr val="C00000"/>
                </a:solidFill>
              </a:rPr>
              <a:t>，</a:t>
            </a:r>
            <a:r>
              <a:rPr lang="zh-CN" altLang="zh-CN" sz="2000" dirty="0"/>
              <a:t>今存</a:t>
            </a:r>
            <a:r>
              <a:rPr lang="en-US" altLang="zh-CN" sz="2000" dirty="0"/>
              <a:t>18</a:t>
            </a:r>
            <a:r>
              <a:rPr lang="zh-CN" altLang="zh-CN" sz="2000" dirty="0"/>
              <a:t>种；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）最著名有“</a:t>
            </a:r>
            <a:r>
              <a:rPr lang="zh-CN" altLang="zh-CN" sz="2000" u="sng" dirty="0"/>
              <a:t>一笠庵四种曲</a:t>
            </a:r>
            <a:r>
              <a:rPr lang="zh-CN" altLang="zh-CN" sz="2000" dirty="0" smtClean="0"/>
              <a:t>” </a:t>
            </a:r>
            <a:r>
              <a:rPr lang="zh-CN" altLang="zh-CN" sz="2000" b="1" dirty="0" smtClean="0">
                <a:solidFill>
                  <a:srgbClr val="C00000"/>
                </a:solidFill>
              </a:rPr>
              <a:t>《</a:t>
            </a:r>
            <a:r>
              <a:rPr lang="zh-CN" altLang="zh-CN" sz="2000" b="1" dirty="0">
                <a:solidFill>
                  <a:srgbClr val="C00000"/>
                </a:solidFill>
              </a:rPr>
              <a:t>一捧雪》、《人兽关》、《永团圆》、《占花魁》和《清忠谱》；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）入清后，李玉的创作兴趣由</a:t>
            </a:r>
            <a:r>
              <a:rPr lang="zh-CN" altLang="zh-CN" sz="2000" b="1" u="sng" dirty="0">
                <a:solidFill>
                  <a:srgbClr val="C00000"/>
                </a:solidFill>
              </a:rPr>
              <a:t>关注世态人情转向朝政纲要</a:t>
            </a:r>
            <a:r>
              <a:rPr lang="zh-CN" altLang="zh-CN" sz="2000" dirty="0"/>
              <a:t>，并反思历史。除</a:t>
            </a:r>
            <a:r>
              <a:rPr lang="zh-CN" altLang="zh-CN" sz="2000" u="sng" dirty="0"/>
              <a:t>《清忠谱》，还有《千钟戮》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李渔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清代剧作家和戏剧理论家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）著有</a:t>
            </a:r>
            <a:r>
              <a:rPr lang="zh-CN" altLang="zh-CN" sz="2000" b="1" u="sng" dirty="0">
                <a:solidFill>
                  <a:srgbClr val="C00000"/>
                </a:solidFill>
              </a:rPr>
              <a:t>《笠翁传奇十种》和《闲情偶寄》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b="1" dirty="0"/>
              <a:t>5</a:t>
            </a:r>
            <a:r>
              <a:rPr lang="zh-CN" altLang="zh-CN" sz="2000" b="1" dirty="0"/>
              <a:t>、简述李渔的戏剧创作及艺术特点。</a:t>
            </a:r>
            <a:endParaRPr lang="zh-CN" altLang="zh-CN" sz="2000" dirty="0"/>
          </a:p>
          <a:p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）戏剧创作有</a:t>
            </a:r>
            <a:r>
              <a:rPr lang="zh-CN" altLang="zh-CN" sz="2000" u="sng" dirty="0"/>
              <a:t>《笠翁传奇十种》</a:t>
            </a:r>
            <a:r>
              <a:rPr lang="zh-CN" altLang="zh-CN" sz="2000" dirty="0"/>
              <a:t>，基本是</a:t>
            </a:r>
            <a:r>
              <a:rPr lang="zh-CN" altLang="zh-CN" sz="2000" u="sng" dirty="0"/>
              <a:t>才子佳人题材</a:t>
            </a:r>
            <a:r>
              <a:rPr lang="zh-CN" altLang="zh-CN" sz="2000" dirty="0"/>
              <a:t>。</a:t>
            </a:r>
          </a:p>
          <a:p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）艺术特点：</a:t>
            </a:r>
            <a:r>
              <a:rPr lang="zh-CN" altLang="zh-CN" sz="2000" u="sng" dirty="0"/>
              <a:t>剧情新奇，不入陈套，编造巧合情节</a:t>
            </a:r>
            <a:r>
              <a:rPr lang="zh-CN" altLang="zh-CN" sz="2000" dirty="0"/>
              <a:t>，出人意料，却又针线绵密，追求喜剧性。</a:t>
            </a:r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97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《长生殿》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清代洪昇</a:t>
            </a:r>
            <a:r>
              <a:rPr lang="zh-CN" altLang="zh-CN" sz="2000" dirty="0"/>
              <a:t>所著。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）代表</a:t>
            </a:r>
            <a:r>
              <a:rPr lang="zh-CN" altLang="zh-CN" sz="2000" b="1" u="sng" dirty="0">
                <a:solidFill>
                  <a:srgbClr val="C00000"/>
                </a:solidFill>
              </a:rPr>
              <a:t>清代戏剧的最高成就</a:t>
            </a:r>
            <a:r>
              <a:rPr lang="zh-CN" altLang="zh-CN" sz="2000" dirty="0"/>
              <a:t>。主旨是借李、杨爱情来隐喻个人</a:t>
            </a:r>
            <a:r>
              <a:rPr lang="zh-CN" altLang="zh-CN" sz="2000" u="sng" dirty="0"/>
              <a:t>命运之无常，人生之虚幻</a:t>
            </a:r>
            <a:r>
              <a:rPr lang="zh-CN" altLang="zh-CN" sz="2000" u="sng" dirty="0" smtClean="0"/>
              <a:t>。</a:t>
            </a:r>
            <a:endParaRPr lang="en-US" altLang="zh-CN" sz="2000" u="sng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7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如何理解《长生殿》中的爱情描写？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）《长生殿》表现了</a:t>
            </a:r>
            <a:r>
              <a:rPr lang="zh-CN" altLang="zh-CN" sz="2000" b="1" u="sng" dirty="0">
                <a:solidFill>
                  <a:srgbClr val="C00000"/>
                </a:solidFill>
              </a:rPr>
              <a:t>李隆基和杨玉环</a:t>
            </a:r>
            <a:r>
              <a:rPr lang="zh-CN" altLang="zh-CN" sz="2000" dirty="0"/>
              <a:t>的生死不渝之恋。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）借助</a:t>
            </a:r>
            <a:r>
              <a:rPr lang="zh-CN" altLang="zh-CN" sz="2000" b="1" u="sng" dirty="0">
                <a:solidFill>
                  <a:srgbClr val="C00000"/>
                </a:solidFill>
              </a:rPr>
              <a:t>李、杨爱情故事歌颂人间真挚的爱情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）从政治和社会的角度</a:t>
            </a:r>
            <a:r>
              <a:rPr lang="zh-CN" altLang="zh-CN" sz="2000" b="1" u="sng" dirty="0">
                <a:solidFill>
                  <a:srgbClr val="C00000"/>
                </a:solidFill>
              </a:rPr>
              <a:t>对李、杨沉湎情欲而造成国家危难提出责难</a:t>
            </a:r>
            <a:r>
              <a:rPr lang="zh-CN" altLang="zh-CN" sz="2000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）《长生殿》爱情主题和政治主题相互对立，但这并不是艺术的败笔，而恰恰是作者</a:t>
            </a:r>
            <a:r>
              <a:rPr lang="zh-CN" altLang="zh-CN" sz="2000" b="1" u="sng" dirty="0">
                <a:solidFill>
                  <a:srgbClr val="C00000"/>
                </a:solidFill>
              </a:rPr>
              <a:t>匠心独运之所在</a:t>
            </a:r>
            <a:r>
              <a:rPr lang="zh-CN" altLang="zh-CN" sz="2000" b="1" dirty="0">
                <a:solidFill>
                  <a:srgbClr val="C00000"/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5</a:t>
            </a:r>
            <a:r>
              <a:rPr lang="zh-CN" altLang="zh-CN" sz="2000" dirty="0"/>
              <a:t>）作品用政治和爱情的矛盾说明具体社会中的</a:t>
            </a:r>
            <a:r>
              <a:rPr lang="zh-CN" altLang="zh-CN" sz="2000" b="1" u="sng" dirty="0">
                <a:solidFill>
                  <a:srgbClr val="C00000"/>
                </a:solidFill>
              </a:rPr>
              <a:t>个人命运之无常、人生之虚幻</a:t>
            </a:r>
            <a:r>
              <a:rPr lang="zh-CN" altLang="zh-CN" sz="2000" dirty="0"/>
              <a:t>，从而使作品呈现悲剧意味，具有感染力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351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19</a:t>
            </a:r>
            <a:r>
              <a:rPr lang="zh-CN" altLang="zh-CN" sz="2000" b="1" dirty="0"/>
              <a:t>、简述《长生殿》的艺术成就。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《长生殿》被称为“</a:t>
            </a:r>
            <a:r>
              <a:rPr lang="zh-CN" altLang="zh-CN" sz="2000" b="1" u="sng" dirty="0">
                <a:solidFill>
                  <a:srgbClr val="C00000"/>
                </a:solidFill>
              </a:rPr>
              <a:t>千百年来曲中巨擘</a:t>
            </a:r>
            <a:r>
              <a:rPr lang="zh-CN" altLang="zh-CN" sz="2000" b="1" dirty="0">
                <a:solidFill>
                  <a:srgbClr val="C00000"/>
                </a:solidFill>
              </a:rPr>
              <a:t>”</a:t>
            </a:r>
            <a:r>
              <a:rPr lang="zh-CN" altLang="zh-CN" sz="2000" dirty="0"/>
              <a:t>。在艺术上的长处，主要表现在三方面：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①</a:t>
            </a:r>
            <a:r>
              <a:rPr lang="zh-CN" altLang="zh-CN" sz="2000" b="1" dirty="0">
                <a:solidFill>
                  <a:srgbClr val="C00000"/>
                </a:solidFill>
              </a:rPr>
              <a:t>结构完整</a:t>
            </a:r>
            <a:r>
              <a:rPr lang="zh-CN" altLang="zh-CN" sz="2000" dirty="0"/>
              <a:t>，关目紧合，针线绵密，独具匠心。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②语言</a:t>
            </a:r>
            <a:r>
              <a:rPr lang="zh-CN" altLang="zh-CN" sz="2000" b="1" u="sng" dirty="0">
                <a:solidFill>
                  <a:srgbClr val="C00000"/>
                </a:solidFill>
              </a:rPr>
              <a:t>清雅秀丽</a:t>
            </a:r>
            <a:r>
              <a:rPr lang="zh-CN" altLang="zh-CN" sz="2000" dirty="0"/>
              <a:t>，有着浓厚的抒情色彩。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③</a:t>
            </a:r>
            <a:r>
              <a:rPr lang="zh-CN" altLang="zh-CN" sz="2000" b="1" u="sng" dirty="0">
                <a:solidFill>
                  <a:srgbClr val="C00000"/>
                </a:solidFill>
              </a:rPr>
              <a:t>曲辞音律</a:t>
            </a:r>
            <a:r>
              <a:rPr lang="zh-CN" altLang="zh-CN" sz="2000" dirty="0"/>
              <a:t>，独步一时。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19</a:t>
            </a:r>
            <a:r>
              <a:rPr lang="zh-CN" altLang="en-US" sz="2000" b="1" dirty="0" smtClean="0"/>
              <a:t>（变体）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简述《长生殿》的曲词艺术。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）《长生殿》</a:t>
            </a:r>
            <a:r>
              <a:rPr lang="zh-CN" altLang="zh-CN" sz="2000" u="sng" dirty="0"/>
              <a:t>曲辞音律，独步一时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）《长生殿》问世后，一直</a:t>
            </a:r>
            <a:r>
              <a:rPr lang="zh-CN" altLang="zh-CN" sz="2000" u="sng" dirty="0"/>
              <a:t>盛演不衰，有良好的舞台效果</a:t>
            </a:r>
            <a:r>
              <a:rPr lang="zh-CN" altLang="zh-CN" sz="2000" dirty="0"/>
              <a:t>，音律是主要原因之一。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）在曲辞方面，</a:t>
            </a:r>
            <a:r>
              <a:rPr lang="zh-CN" altLang="zh-CN" sz="2000" u="sng" dirty="0"/>
              <a:t>继承元曲的传统，化俗为雅</a:t>
            </a:r>
            <a:r>
              <a:rPr lang="zh-CN" altLang="zh-CN" sz="2000" dirty="0"/>
              <a:t>，创造出典型的曲辞。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）曲辞能</a:t>
            </a:r>
            <a:r>
              <a:rPr lang="zh-CN" altLang="zh-CN" sz="2000" u="sng" dirty="0"/>
              <a:t>适应环境情节和人物身份</a:t>
            </a:r>
            <a:r>
              <a:rPr lang="zh-CN" altLang="zh-CN" sz="2000" dirty="0"/>
              <a:t>，有的华美绝赡，有的哀感顽艳，有的慷慨悲愤，有的细致婉丽，使人物不同的精神情态得到更好的表现。 </a:t>
            </a:r>
          </a:p>
        </p:txBody>
      </p:sp>
    </p:spTree>
    <p:extLst>
      <p:ext uri="{BB962C8B-B14F-4D97-AF65-F5344CB8AC3E}">
        <p14:creationId xmlns:p14="http://schemas.microsoft.com/office/powerpoint/2010/main" val="20509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21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</a:t>
            </a:r>
            <a:r>
              <a:rPr lang="zh-CN" altLang="zh-CN" sz="2000" b="1" dirty="0" smtClean="0"/>
              <a:t>《</a:t>
            </a:r>
            <a:r>
              <a:rPr lang="zh-CN" altLang="en-US" sz="2000" b="1" dirty="0" smtClean="0"/>
              <a:t>桃花扇</a:t>
            </a:r>
            <a:r>
              <a:rPr lang="zh-CN" altLang="zh-CN" sz="2000" b="1" dirty="0" smtClean="0"/>
              <a:t>》</a:t>
            </a:r>
            <a:r>
              <a:rPr lang="zh-CN" altLang="zh-CN" sz="2000" b="1" dirty="0"/>
              <a:t>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答案 略</a:t>
            </a:r>
            <a:r>
              <a:rPr lang="en-US" altLang="zh-CN" sz="2000" dirty="0" smtClean="0"/>
              <a:t>【</a:t>
            </a:r>
            <a:r>
              <a:rPr lang="zh-CN" altLang="en-US" sz="2000" dirty="0" smtClean="0"/>
              <a:t>精讲资料查看</a:t>
            </a:r>
            <a:r>
              <a:rPr lang="en-US" altLang="zh-CN" sz="2000" dirty="0" smtClean="0"/>
              <a:t>】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685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35" y="0"/>
            <a:ext cx="8408665" cy="68580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1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7" y="1165411"/>
            <a:ext cx="11482029" cy="44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179"/>
            <a:ext cx="12192000" cy="43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试述清代弹词的女性文学特征。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/>
              <a:t>(1)</a:t>
            </a:r>
            <a:r>
              <a:rPr lang="zh-CN" altLang="zh-CN" sz="2000" dirty="0"/>
              <a:t>叙事大多以</a:t>
            </a:r>
            <a:r>
              <a:rPr lang="zh-CN" altLang="zh-CN" sz="2000" u="sng" dirty="0">
                <a:solidFill>
                  <a:srgbClr val="C00000"/>
                </a:solidFill>
              </a:rPr>
              <a:t>女性</a:t>
            </a:r>
            <a:r>
              <a:rPr lang="zh-CN" altLang="zh-CN" sz="2000" dirty="0"/>
              <a:t>为中心。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(2)</a:t>
            </a:r>
            <a:r>
              <a:rPr lang="zh-CN" altLang="zh-CN" sz="2000" dirty="0">
                <a:solidFill>
                  <a:srgbClr val="C00000"/>
                </a:solidFill>
              </a:rPr>
              <a:t>女性作者</a:t>
            </a:r>
            <a:r>
              <a:rPr lang="zh-CN" altLang="zh-CN" sz="2000" dirty="0"/>
              <a:t>常常在作品中表白创作时的</a:t>
            </a:r>
            <a:r>
              <a:rPr lang="zh-CN" altLang="zh-CN" sz="2000" u="sng" dirty="0">
                <a:solidFill>
                  <a:srgbClr val="C00000"/>
                </a:solidFill>
              </a:rPr>
              <a:t>心境与状态</a:t>
            </a:r>
            <a:r>
              <a:rPr lang="zh-CN" altLang="zh-CN" sz="2000" dirty="0"/>
              <a:t>。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(3)</a:t>
            </a:r>
            <a:r>
              <a:rPr lang="zh-CN" altLang="zh-CN" sz="2000" dirty="0"/>
              <a:t>深刻反映清代</a:t>
            </a:r>
            <a:r>
              <a:rPr lang="zh-CN" altLang="zh-CN" sz="2000" u="sng" dirty="0">
                <a:solidFill>
                  <a:srgbClr val="C00000"/>
                </a:solidFill>
              </a:rPr>
              <a:t>妇女生活的各个层面</a:t>
            </a:r>
            <a:r>
              <a:rPr lang="en-US" altLang="zh-CN" sz="2000" u="sng" dirty="0"/>
              <a:t>,</a:t>
            </a:r>
            <a:r>
              <a:rPr lang="zh-CN" altLang="zh-CN" sz="2000" dirty="0"/>
              <a:t>寄寓女性的愿望和理想。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(4)</a:t>
            </a:r>
            <a:r>
              <a:rPr lang="zh-CN" altLang="zh-CN" sz="2000" dirty="0"/>
              <a:t>强烈的</a:t>
            </a:r>
            <a:r>
              <a:rPr lang="zh-CN" altLang="zh-CN" sz="2000" u="sng" dirty="0">
                <a:solidFill>
                  <a:srgbClr val="C00000"/>
                </a:solidFill>
              </a:rPr>
              <a:t>男女平等意识和追求自由理想境界</a:t>
            </a:r>
            <a:r>
              <a:rPr lang="zh-CN" altLang="zh-CN" sz="2000" dirty="0"/>
              <a:t>的奋斗精神。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(5)</a:t>
            </a:r>
            <a:r>
              <a:rPr lang="zh-CN" altLang="zh-CN" sz="2000" dirty="0"/>
              <a:t>追求</a:t>
            </a:r>
            <a:r>
              <a:rPr lang="zh-CN" altLang="zh-CN" sz="2000" u="sng" dirty="0">
                <a:solidFill>
                  <a:srgbClr val="C00000"/>
                </a:solidFill>
              </a:rPr>
              <a:t>真正的爱情和自主的婚姻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76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36700"/>
            <a:ext cx="10464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38300"/>
            <a:ext cx="10998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5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试述《三国演义》虚实相间的艺术观念及其写作技法。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《三国演义》是我国第一部长篇历史小说，它在艺术上取得成功的基本条件，就是正确地处理了历史真实与艺术创造的关系问题。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）《三国演义》</a:t>
            </a:r>
            <a:r>
              <a:rPr lang="zh-CN" altLang="zh-CN" sz="2000" b="1" u="sng" dirty="0">
                <a:solidFill>
                  <a:srgbClr val="C00000"/>
                </a:solidFill>
              </a:rPr>
              <a:t>七分实事，三分虚构</a:t>
            </a:r>
            <a:r>
              <a:rPr lang="zh-CN" altLang="zh-CN" sz="2000" dirty="0"/>
              <a:t>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“七分实事”是指作品的主要框架、主要人物、主要事件是按照史书记载的真实情况来设计和组织安排的，从而给人以基本的历史真实感；“三分虚构”是指在人物和时间的细节描绘上，尽量采用民间传闻中的精彩片段，并附之以作者本人的虚构想象，使之在不影响基本真实的前提下，最大可能地增强故事和人物的艺术魅力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）作者在对作品进行</a:t>
            </a:r>
            <a:r>
              <a:rPr lang="zh-CN" altLang="zh-CN" sz="2000" b="1" u="sng" dirty="0">
                <a:solidFill>
                  <a:srgbClr val="C00000"/>
                </a:solidFill>
              </a:rPr>
              <a:t>艺术虚构</a:t>
            </a:r>
            <a:r>
              <a:rPr lang="zh-CN" altLang="zh-CN" sz="2000" dirty="0"/>
              <a:t>时</a:t>
            </a:r>
            <a:r>
              <a:rPr lang="en-US" altLang="zh-CN" sz="2000" dirty="0"/>
              <a:t>,</a:t>
            </a:r>
            <a:r>
              <a:rPr lang="zh-CN" altLang="zh-CN" sz="2000" dirty="0"/>
              <a:t>主要采用了以下几种技法：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①</a:t>
            </a:r>
            <a:r>
              <a:rPr lang="zh-CN" altLang="zh-CN" sz="2000" b="1" u="sng" dirty="0">
                <a:solidFill>
                  <a:srgbClr val="C00000"/>
                </a:solidFill>
              </a:rPr>
              <a:t>细心穿插，巧于构思</a:t>
            </a:r>
            <a:r>
              <a:rPr lang="zh-CN" altLang="zh-CN" sz="2000" dirty="0"/>
              <a:t>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如“空城计”一段，作者将其插在“失街亭”和“斩马谡”之间，使之成为两个一般性情节之间的点睛之笔。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②</a:t>
            </a:r>
            <a:r>
              <a:rPr lang="zh-CN" altLang="zh-CN" sz="2000" b="1" u="sng" dirty="0">
                <a:solidFill>
                  <a:srgbClr val="C00000"/>
                </a:solidFill>
              </a:rPr>
              <a:t>于史无征，采用传说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作者大胆采用民间传说，以增强作品的艺术性含量，如“桃园三结义”、“借东风”、“孔明吊丧”等。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③</a:t>
            </a:r>
            <a:r>
              <a:rPr lang="zh-CN" altLang="zh-CN" sz="2000" b="1" u="sng" dirty="0">
                <a:solidFill>
                  <a:srgbClr val="C00000"/>
                </a:solidFill>
              </a:rPr>
              <a:t>本末倒置，改变史实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如关羽“单刀赴会”既与拥刘反曹的倾向一致，又突出了关羽的勇武凛然气概。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④</a:t>
            </a:r>
            <a:r>
              <a:rPr lang="zh-CN" altLang="zh-CN" sz="2000" b="1" u="sng" dirty="0">
                <a:solidFill>
                  <a:srgbClr val="C00000"/>
                </a:solidFill>
              </a:rPr>
              <a:t>张冠李戴，移花接木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如“怒鞭督邮”本来是刘备所为，小说中改到张飞头上，以免有损于刘备的“仁君”形象，并突出张飞的爽直鲁莽性格。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/>
            </a:r>
            <a:b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zh-CN" sz="2000" dirty="0"/>
              <a:t>⑤</a:t>
            </a:r>
            <a:r>
              <a:rPr lang="zh-CN" altLang="zh-CN" sz="2000" b="1" u="sng" dirty="0">
                <a:solidFill>
                  <a:srgbClr val="C00000"/>
                </a:solidFill>
              </a:rPr>
              <a:t>妙笔生花，善于铺叙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如“三顾茅庐”在《三国志》中只有几个字，而《三国演义》中对此进行了精心构撰，先是先声夺人，进而又写刘备在三次寻访是一再误认，既突出了诸葛亮的神秘魅力，又表现了刘备的求贤若渴的迫切心情。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 </a:t>
            </a: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3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47800"/>
            <a:ext cx="10287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第一章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近代诗词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5985" y="398358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龚自珍与诗风新变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55985" y="1873038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宋诗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派和同光体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89379" y="3508040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诗界革命与清末诗坛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57198" y="5199465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1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代词的嬗变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龚自珍与诗风新变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39786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 第二十九章 近代诗词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918" y="4594835"/>
            <a:ext cx="4185761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一般出一个名词</a:t>
            </a:r>
            <a:r>
              <a:rPr kumimoji="1" lang="zh-CN" altLang="en-US" sz="24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解释或简答题</a:t>
            </a:r>
            <a:endParaRPr kumimoji="1" lang="zh-CN" altLang="en-US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21587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第一章   近代诗词 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025468" y="1767840"/>
          <a:ext cx="9165590" cy="391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010"/>
                <a:gridCol w="5910580"/>
              </a:tblGrid>
              <a:tr h="57684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b="1" u="none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近代诗坛主要流派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：</a:t>
                      </a:r>
                      <a:r>
                        <a:rPr lang="zh-CN" altLang="zh-CN" sz="24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宋诗派</a:t>
                      </a:r>
                      <a:r>
                        <a:rPr lang="zh-CN" altLang="en-US" sz="24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zh-CN" altLang="zh-CN" sz="24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同光体</a:t>
                      </a:r>
                      <a:r>
                        <a:rPr lang="zh-CN" altLang="zh-CN" sz="2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endParaRPr lang="en-US" altLang="zh-CN" sz="24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启蒙诗人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b="1" dirty="0" smtClean="0">
                          <a:solidFill>
                            <a:srgbClr val="C0000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龚自珍、魏源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［选择］</a:t>
                      </a:r>
                      <a:endParaRPr lang="zh-CN" altLang="en-US" sz="2400" b="1" dirty="0">
                        <a:solidFill>
                          <a:srgbClr val="00B050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爱国诗人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张维屏、贝青乔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新派诗人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梁启超、黄遵宪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［</a:t>
                      </a:r>
                      <a:r>
                        <a:rPr lang="en-US" altLang="zh-CN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1910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选择］</a:t>
                      </a:r>
                      <a:endParaRPr lang="zh-CN" altLang="en-US" sz="2400" b="1" dirty="0">
                        <a:solidFill>
                          <a:srgbClr val="00B050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革命派诗人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南社诗人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［选择］</a:t>
                      </a:r>
                      <a:endParaRPr lang="zh-CN" altLang="en-US" sz="2400" b="1" dirty="0">
                        <a:solidFill>
                          <a:srgbClr val="00B050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汉魏六朝诗派</a:t>
                      </a:r>
                      <a:endParaRPr lang="en-US" altLang="zh-CN" sz="2400" dirty="0" smtClean="0"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b="1" u="none" dirty="0" smtClean="0">
                          <a:solidFill>
                            <a:srgbClr val="C0000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王闿运</a:t>
                      </a:r>
                      <a:r>
                        <a:rPr lang="zh-CN" altLang="en-US" sz="2400" b="1" u="none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［选择］</a:t>
                      </a:r>
                      <a:endParaRPr lang="zh-CN" altLang="en-US" sz="2400" b="1" u="none" dirty="0">
                        <a:solidFill>
                          <a:srgbClr val="00B050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dirty="0" smtClean="0">
                          <a:latin typeface="KaiTi" charset="-122"/>
                          <a:ea typeface="KaiTi" charset="-122"/>
                          <a:cs typeface="KaiTi" charset="-122"/>
                        </a:rPr>
                        <a:t>晚唐诗派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400" b="1" dirty="0" smtClean="0">
                          <a:solidFill>
                            <a:srgbClr val="C0000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樊增祥、易顺鼎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KaiTi" charset="-122"/>
                          <a:ea typeface="KaiTi" charset="-122"/>
                          <a:cs typeface="KaiTi" charset="-122"/>
                        </a:rPr>
                        <a:t>［选择］</a:t>
                      </a:r>
                      <a:endParaRPr lang="zh-CN" altLang="zh-CN" sz="2400" b="1" dirty="0" smtClean="0">
                        <a:solidFill>
                          <a:srgbClr val="00B050"/>
                        </a:solidFill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龚自珍与诗风新变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39786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 第二十九章 近代诗词</a:t>
            </a:r>
          </a:p>
        </p:txBody>
      </p:sp>
    </p:spTree>
    <p:extLst>
      <p:ext uri="{BB962C8B-B14F-4D97-AF65-F5344CB8AC3E}">
        <p14:creationId xmlns:p14="http://schemas.microsoft.com/office/powerpoint/2010/main" val="17068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  龚自珍与诗风新变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993872" y="1170747"/>
            <a:ext cx="10359928" cy="4986338"/>
          </a:xfrm>
        </p:spPr>
        <p:txBody>
          <a:bodyPr/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zh-CN" sz="2400" b="1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龚自珍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zh-CN" sz="2400" b="1" dirty="0" smtClean="0">
              <a:solidFill>
                <a:srgbClr val="00B050"/>
              </a:solidFill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1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）主导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近代诗风新变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的著名诗人。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2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）其诗感慨议论，执著于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理想世界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3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）艺术上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想象奇特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，语言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瑰丽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zh-CN" altLang="zh-CN" dirty="0">
              <a:latin typeface="SimHei" charset="-122"/>
              <a:ea typeface="SimHei" charset="-122"/>
              <a:cs typeface="SimHei" charset="-122"/>
            </a:endParaRPr>
          </a:p>
          <a:p>
            <a:pPr marL="0" indent="0" fontAlgn="auto">
              <a:lnSpc>
                <a:spcPct val="120000"/>
              </a:lnSpc>
              <a:buNone/>
            </a:pPr>
            <a:endParaRPr lang="en-US" altLang="zh-CN" sz="5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龚自珍是</a:t>
            </a:r>
            <a:r>
              <a:rPr lang="zh-CN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近代</a:t>
            </a:r>
            <a:r>
              <a:rPr lang="zh-CN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改良主义</a:t>
            </a:r>
            <a:r>
              <a:rPr lang="zh-CN" altLang="zh-CN" b="1" dirty="0">
                <a:latin typeface="KaiTi" charset="-122"/>
                <a:ea typeface="KaiTi" charset="-122"/>
                <a:cs typeface="KaiTi" charset="-122"/>
                <a:sym typeface="+mn-ea"/>
              </a:rPr>
              <a:t>较早的启蒙者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zh-CN" b="1" dirty="0">
                <a:latin typeface="KaiTi" charset="-122"/>
                <a:ea typeface="KaiTi" charset="-122"/>
                <a:cs typeface="KaiTi" charset="-122"/>
                <a:sym typeface="+mn-ea"/>
              </a:rPr>
              <a:t>继承</a:t>
            </a:r>
            <a:r>
              <a:rPr lang="zh-CN" altLang="zh-CN" b="1" dirty="0">
                <a:solidFill>
                  <a:srgbClr val="00206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屈原、李白</a:t>
            </a:r>
            <a:r>
              <a:rPr lang="zh-CN" altLang="zh-CN" b="1" dirty="0">
                <a:latin typeface="KaiTi" charset="-122"/>
                <a:ea typeface="KaiTi" charset="-122"/>
                <a:cs typeface="KaiTi" charset="-122"/>
                <a:sym typeface="+mn-ea"/>
              </a:rPr>
              <a:t>等浪漫诗人的</a:t>
            </a:r>
            <a:r>
              <a:rPr lang="zh-CN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传统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，如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西郊落花歌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》《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己亥杂诗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［选择］</a:t>
            </a:r>
            <a:endParaRPr lang="en-US" altLang="zh-CN" b="1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0" indent="0" fontAlgn="auto">
              <a:lnSpc>
                <a:spcPct val="120000"/>
              </a:lnSpc>
              <a:buNone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64488" y="4871411"/>
            <a:ext cx="4886707" cy="1446165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65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1865" dirty="0" smtClean="0">
                <a:latin typeface="Microsoft YaHei" charset="-122"/>
                <a:ea typeface="Microsoft YaHei" charset="-122"/>
                <a:cs typeface="Microsoft YaHei" charset="-122"/>
              </a:rPr>
              <a:t>己亥杂诗</a:t>
            </a:r>
            <a:r>
              <a:rPr lang="en-US" altLang="zh-CN" sz="1865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少年击剑更吹箫，剑气箫心一例消。</a:t>
            </a:r>
            <a:b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谁分苍凉归棹后，万千哀乐聚今朝。</a:t>
            </a:r>
            <a:endParaRPr lang="zh-CN" altLang="en-US" sz="1865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龚自珍与诗风新变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39786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 第二十九章 近代诗词</a:t>
            </a:r>
          </a:p>
        </p:txBody>
      </p:sp>
    </p:spTree>
    <p:extLst>
      <p:ext uri="{BB962C8B-B14F-4D97-AF65-F5344CB8AC3E}">
        <p14:creationId xmlns:p14="http://schemas.microsoft.com/office/powerpoint/2010/main" val="2297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  龚自珍与诗风新变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35559"/>
            <a:ext cx="9258300" cy="4987925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b="1" dirty="0" smtClean="0">
                <a:sym typeface="+mn-ea"/>
              </a:rPr>
              <a:t>2</a:t>
            </a:r>
            <a:r>
              <a:rPr lang="zh-CN" altLang="zh-CN" b="1" dirty="0">
                <a:sym typeface="+mn-ea"/>
              </a:rPr>
              <a:t>、鸦片战争爆发后，经世致用的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志士诗风</a:t>
            </a:r>
            <a:r>
              <a:rPr lang="zh-CN" altLang="zh-CN" b="1" dirty="0" smtClean="0">
                <a:sym typeface="+mn-ea"/>
              </a:rPr>
              <a:t>兴起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［选择题］</a:t>
            </a:r>
            <a:endParaRPr lang="zh-CN" altLang="en-US" b="1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(1)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抒发志士之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感慨；</a:t>
            </a:r>
            <a:endParaRPr lang="zh-CN" altLang="en-US" b="1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(2)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表现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民生疾苦 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；</a:t>
            </a:r>
            <a:endParaRPr lang="zh-CN" altLang="en-US" b="1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(3)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策献言，呼吁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革除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弊政；</a:t>
            </a:r>
            <a:endParaRPr lang="zh-CN" altLang="en-US" b="1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(4)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对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社会危机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的忧患之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思；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(5)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对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时世巨变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的敏锐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预感。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</a:rPr>
              <a:t>注：</a:t>
            </a:r>
            <a:r>
              <a:rPr lang="zh-CN" altLang="en-US" sz="2800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</a:rPr>
              <a:t>张际亮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在《答潘彦辅》中提出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“志士之诗”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论</a:t>
            </a:r>
            <a:r>
              <a:rPr lang="zh-CN" altLang="en-US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12</a:t>
            </a:r>
            <a:r>
              <a:rPr lang="zh-CN" altLang="en-US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选择］</a:t>
            </a:r>
            <a:endParaRPr lang="zh-CN" altLang="en-US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龚自珍与诗风新变</a:t>
            </a:r>
          </a:p>
        </p:txBody>
      </p:sp>
      <p:pic>
        <p:nvPicPr>
          <p:cNvPr id="1026" name="Picture 2" descr="https://timgsa.baidu.com/timg?image&amp;quality=80&amp;size=b9999_10000&amp;sec=1567766427666&amp;di=02a9bcece9c118a04af80f91444a544b&amp;imgtype=0&amp;src=http%3A%2F%2Fimg8.zol.com.cn%2Fbbs%2Fupload%2F20671%2F206704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011" y="4267200"/>
            <a:ext cx="3508984" cy="2590800"/>
          </a:xfrm>
          <a:prstGeom prst="rect">
            <a:avLst/>
          </a:prstGeom>
          <a:noFill/>
          <a:effectLst>
            <a:softEdge rad="711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0" y="39786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 第二十九章 近代诗词</a:t>
            </a:r>
          </a:p>
        </p:txBody>
      </p:sp>
    </p:spTree>
    <p:extLst>
      <p:ext uri="{BB962C8B-B14F-4D97-AF65-F5344CB8AC3E}">
        <p14:creationId xmlns:p14="http://schemas.microsoft.com/office/powerpoint/2010/main" val="7091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宋诗派和同光体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320137"/>
            <a:ext cx="10015330" cy="4699000"/>
          </a:xfrm>
          <a:solidFill>
            <a:schemeClr val="bg1"/>
          </a:solidFill>
        </p:spPr>
        <p:txBody>
          <a:bodyPr/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sz="2400" b="1" dirty="0">
                <a:solidFill>
                  <a:schemeClr val="tx1"/>
                </a:solidFill>
                <a:sym typeface="+mn-ea"/>
              </a:rPr>
              <a:t>宋诗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派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［选择题］</a:t>
            </a:r>
            <a:endParaRPr lang="zh-CN" altLang="zh-CN" sz="2400" b="1" dirty="0">
              <a:solidFill>
                <a:srgbClr val="00B05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道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、咸、同时期，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占据诗坛中心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的是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宋诗派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14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15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16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18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］</a:t>
            </a:r>
            <a:endParaRPr lang="zh-CN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）代表：程恩泽、郑珍；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情志流露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相对隐蔽，对时事的书写更多让位于对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雅致情趣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表述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,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自觉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追求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奇崛不俗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境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zh-CN" sz="800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zh-CN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宋诗派和同光体</a:t>
            </a:r>
          </a:p>
        </p:txBody>
      </p:sp>
    </p:spTree>
    <p:extLst>
      <p:ext uri="{BB962C8B-B14F-4D97-AF65-F5344CB8AC3E}">
        <p14:creationId xmlns:p14="http://schemas.microsoft.com/office/powerpoint/2010/main" val="1735694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宋诗派和同光体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07795"/>
            <a:ext cx="11222672" cy="4595440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/>
              <a:t> </a:t>
            </a:r>
            <a:r>
              <a:rPr lang="zh-CN" altLang="en-US" b="1" dirty="0"/>
              <a:t>宋诗派</a:t>
            </a:r>
            <a:r>
              <a:rPr lang="zh-CN" altLang="en-US" dirty="0"/>
              <a:t>在清末民初</a:t>
            </a:r>
            <a:r>
              <a:rPr lang="zh-CN" altLang="en-US" b="1" dirty="0"/>
              <a:t>演化</a:t>
            </a:r>
            <a:r>
              <a:rPr lang="zh-CN" altLang="en-US" dirty="0"/>
              <a:t>为</a:t>
            </a:r>
            <a:r>
              <a:rPr lang="zh-CN" altLang="en-US" b="1" dirty="0"/>
              <a:t>“同光体</a:t>
            </a:r>
            <a:r>
              <a:rPr lang="zh-CN" altLang="en-US" b="1" dirty="0" smtClean="0"/>
              <a:t>”</a:t>
            </a:r>
            <a:r>
              <a:rPr lang="zh-CN" altLang="en-US" b="1" dirty="0" smtClean="0">
                <a:solidFill>
                  <a:srgbClr val="00B050"/>
                </a:solidFill>
              </a:rPr>
              <a:t>［选择］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sz="2400" b="1" dirty="0">
                <a:solidFill>
                  <a:schemeClr val="tx1"/>
                </a:solidFill>
                <a:sym typeface="+mn-ea"/>
              </a:rPr>
              <a:t>同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光体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(1)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分为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以</a:t>
            </a:r>
            <a:r>
              <a:rPr lang="zh-CN" altLang="zh-CN" b="1" dirty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陈衍、郑孝胥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为代表的</a:t>
            </a:r>
            <a:r>
              <a:rPr lang="zh-CN" altLang="zh-CN" b="1" dirty="0" smtClean="0">
                <a:solidFill>
                  <a:srgbClr val="7030A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闽派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，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(2)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以</a:t>
            </a:r>
            <a:r>
              <a:rPr lang="zh-CN" altLang="zh-CN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沈曾植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为代表的</a:t>
            </a:r>
            <a:r>
              <a:rPr lang="zh-CN" altLang="zh-CN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浙派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，</a:t>
            </a: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［</a:t>
            </a:r>
            <a:r>
              <a:rPr lang="zh-CN" altLang="zh-CN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“同光体之魁杰”</a:t>
            </a: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］</a:t>
            </a:r>
            <a:endParaRPr lang="en-US" altLang="zh-CN" b="1" dirty="0" smtClean="0">
              <a:latin typeface="SimHei" charset="-122"/>
              <a:ea typeface="SimHei" charset="-122"/>
              <a:cs typeface="SimHei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(3)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以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陈三立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为代表的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赣</a:t>
            </a:r>
            <a:r>
              <a:rPr lang="zh-CN" altLang="zh-CN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派</a:t>
            </a:r>
            <a:r>
              <a:rPr lang="en-US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, 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成就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最为</a:t>
            </a:r>
            <a:r>
              <a:rPr lang="zh-CN" altLang="zh-CN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显著</a:t>
            </a:r>
            <a:r>
              <a:rPr lang="en-US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,</a:t>
            </a:r>
            <a:r>
              <a:rPr lang="zh-CN" altLang="zh-CN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古典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诗歌传统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最后一位重要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诗人。</a:t>
            </a:r>
            <a:endParaRPr lang="zh-CN" altLang="zh-CN" b="1" dirty="0">
              <a:latin typeface="SimHei" charset="-122"/>
              <a:ea typeface="SimHei" charset="-122"/>
              <a:cs typeface="SimHei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注：</a:t>
            </a:r>
            <a:r>
              <a:rPr lang="zh-CN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宋诗</a:t>
            </a:r>
            <a:r>
              <a:rPr lang="zh-CN" altLang="zh-CN" b="1" dirty="0">
                <a:latin typeface="KaiTi" charset="-122"/>
                <a:ea typeface="KaiTi" charset="-122"/>
                <a:cs typeface="KaiTi" charset="-122"/>
                <a:sym typeface="+mn-ea"/>
              </a:rPr>
              <a:t>派和同</a:t>
            </a:r>
            <a:r>
              <a:rPr lang="zh-CN" altLang="zh-CN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光体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都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主张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学古，又反对亦步亦趋，追求诗歌的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独创性。</a:t>
            </a:r>
            <a:endParaRPr lang="zh-CN" altLang="zh-CN" dirty="0">
              <a:latin typeface="KaiTi" charset="-122"/>
              <a:ea typeface="KaiTi" charset="-122"/>
              <a:cs typeface="KaiTi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宋诗派和同光体</a:t>
            </a:r>
          </a:p>
        </p:txBody>
      </p:sp>
    </p:spTree>
    <p:extLst>
      <p:ext uri="{BB962C8B-B14F-4D97-AF65-F5344CB8AC3E}">
        <p14:creationId xmlns:p14="http://schemas.microsoft.com/office/powerpoint/2010/main" val="20124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诗界革命与清末诗坛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073192"/>
            <a:ext cx="11049000" cy="446595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b="1" dirty="0">
                <a:solidFill>
                  <a:schemeClr val="tx1"/>
                </a:solidFill>
                <a:sym typeface="+mn-ea"/>
              </a:rPr>
              <a:t>诗歌变革运动</a:t>
            </a:r>
            <a:endParaRPr lang="en-US" altLang="zh-CN" dirty="0" smtClean="0"/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1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谭嗣同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、夏曾佑和梁启超在变法前创作的</a:t>
            </a:r>
            <a:r>
              <a:rPr lang="zh-CN" altLang="zh-CN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“新学之诗”</a:t>
            </a:r>
            <a:r>
              <a:rPr lang="zh-CN" altLang="en-US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［选择题］</a:t>
            </a:r>
            <a:endParaRPr lang="en-US" altLang="zh-CN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2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黄遵宪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提倡的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“新派诗”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en-US" altLang="zh-CN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3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梁启超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倡导的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“诗界革命”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en-US" altLang="zh-CN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4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清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末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民初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的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革命派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诗歌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诗界革命与清末诗坛</a:t>
            </a: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838200" y="4300597"/>
            <a:ext cx="11049000" cy="20180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/>
              <a:buNone/>
            </a:pPr>
            <a:r>
              <a:rPr lang="en-US" altLang="zh-CN" b="1" dirty="0" err="1" smtClean="0">
                <a:solidFill>
                  <a:srgbClr val="C00000"/>
                </a:solidFill>
                <a:sym typeface="+mn-ea"/>
              </a:rPr>
              <a:t>梁启超</a:t>
            </a:r>
            <a:r>
              <a:rPr lang="en-US" altLang="zh-CN" b="1" dirty="0" err="1" smtClean="0">
                <a:sym typeface="+mn-ea"/>
              </a:rPr>
              <a:t>与“诗界革命</a:t>
            </a:r>
            <a:r>
              <a:rPr lang="en-US" altLang="zh-CN" b="1" dirty="0" smtClean="0">
                <a:sym typeface="+mn-ea"/>
              </a:rPr>
              <a:t>”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zh-CN" b="1" dirty="0" smtClean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/>
              <a:buNone/>
            </a:pPr>
            <a:r>
              <a:rPr lang="zh-CN" altLang="en-US" dirty="0" smtClean="0"/>
              <a:t>梁启超在变法失败后，流亡海外，广泛接触西方文化思想，提出“诗界革命”的主张。</a:t>
            </a:r>
            <a:r>
              <a:rPr lang="zh-CN" altLang="en-US" dirty="0" smtClean="0">
                <a:sym typeface="+mn-ea"/>
              </a:rPr>
              <a:t>主张诗歌创作要有“</a:t>
            </a:r>
            <a:r>
              <a:rPr lang="zh-CN" altLang="en-US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新意境、新语句、古风格”。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1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诗界革命与清末诗坛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36342"/>
            <a:ext cx="10763250" cy="4987141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6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b="1" dirty="0">
                <a:solidFill>
                  <a:schemeClr val="tx1"/>
                </a:solidFill>
                <a:sym typeface="+mn-ea"/>
              </a:rPr>
              <a:t>维新派人物的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诗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［选择题］</a:t>
            </a:r>
            <a:endParaRPr lang="zh-CN" altLang="zh-CN" b="1" dirty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康有为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zh-CN" dirty="0" smtClean="0">
                <a:sym typeface="+mn-ea"/>
              </a:rPr>
              <a:t>喜好</a:t>
            </a:r>
            <a:r>
              <a:rPr lang="zh-CN" altLang="zh-CN" dirty="0">
                <a:sym typeface="+mn-ea"/>
              </a:rPr>
              <a:t>冥想，形成“大同”思维的方式</a:t>
            </a:r>
            <a:r>
              <a:rPr lang="zh-CN" altLang="zh-CN" dirty="0" smtClean="0">
                <a:sym typeface="+mn-ea"/>
              </a:rPr>
              <a:t>。自我</a:t>
            </a:r>
            <a:r>
              <a:rPr lang="zh-CN" altLang="zh-CN" dirty="0">
                <a:sym typeface="+mn-ea"/>
              </a:rPr>
              <a:t>形象的无限</a:t>
            </a:r>
            <a:r>
              <a:rPr lang="zh-CN" altLang="zh-CN" dirty="0" smtClean="0">
                <a:sym typeface="+mn-ea"/>
              </a:rPr>
              <a:t>扩大，浪漫气息。</a:t>
            </a:r>
            <a:endParaRPr lang="en-US" altLang="zh-CN" dirty="0" smtClean="0"/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 smtClean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zh-CN" dirty="0">
                <a:sym typeface="+mn-ea"/>
              </a:rPr>
              <a:t>）谭嗣同：</a:t>
            </a:r>
            <a:r>
              <a:rPr lang="zh-CN" altLang="zh-CN" dirty="0" smtClean="0">
                <a:sym typeface="+mn-ea"/>
              </a:rPr>
              <a:t>高扬烈士殉道</a:t>
            </a:r>
            <a:r>
              <a:rPr lang="zh-CN" altLang="zh-CN" dirty="0">
                <a:sym typeface="+mn-ea"/>
              </a:rPr>
              <a:t>精神</a:t>
            </a:r>
            <a:r>
              <a:rPr lang="zh-CN" altLang="zh-CN" dirty="0" smtClean="0">
                <a:sym typeface="+mn-ea"/>
              </a:rPr>
              <a:t>，浓郁</a:t>
            </a:r>
            <a:r>
              <a:rPr lang="zh-CN" altLang="zh-CN" dirty="0">
                <a:sym typeface="+mn-ea"/>
              </a:rPr>
              <a:t>的悲剧色彩。</a:t>
            </a:r>
            <a:endParaRPr lang="zh-CN" altLang="zh-CN" dirty="0"/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zh-CN" dirty="0">
                <a:sym typeface="+mn-ea"/>
              </a:rPr>
              <a:t>）梁启超</a:t>
            </a:r>
            <a:r>
              <a:rPr lang="zh-CN" altLang="zh-CN" dirty="0" smtClean="0">
                <a:sym typeface="+mn-ea"/>
              </a:rPr>
              <a:t>：骏</a:t>
            </a:r>
            <a:r>
              <a:rPr lang="zh-CN" altLang="zh-CN" dirty="0">
                <a:sym typeface="+mn-ea"/>
              </a:rPr>
              <a:t>利明快，颇有特色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/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 smtClean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黄遵宪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zh-CN" dirty="0" smtClean="0">
                <a:sym typeface="+mn-ea"/>
              </a:rPr>
              <a:t>有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《人境庐诗草》</a:t>
            </a:r>
            <a:r>
              <a:rPr lang="zh-CN" altLang="zh-CN" dirty="0">
                <a:sym typeface="+mn-ea"/>
              </a:rPr>
              <a:t>等创作</a:t>
            </a:r>
            <a:r>
              <a:rPr lang="zh-CN" altLang="zh-CN" dirty="0" smtClean="0">
                <a:sym typeface="+mn-ea"/>
              </a:rPr>
              <a:t>。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zh-CN" sz="500" b="1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诗界革命与清末诗坛</a:t>
            </a:r>
          </a:p>
        </p:txBody>
      </p:sp>
      <p:pic>
        <p:nvPicPr>
          <p:cNvPr id="6" name="Picture 2" descr="https://timgsa.baidu.com/timg?image&amp;quality=80&amp;size=b9999_10000&amp;sec=1582982065280&amp;di=ed066011e9563a208c68f76da5ad0dc8&amp;imgtype=0&amp;src=http%3A%2F%2Fztd00.photos.bdimg.com%2Fztd%2Fw%3D700%3Bq%3D50%2Fsign%3D627e61a53e7adab43dd01943bbefc221%2Fd4628535e5dde7110a88917bafefce1b9c1661e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571" y="3306169"/>
            <a:ext cx="2963322" cy="24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262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诗界革命与清末诗坛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0515600" cy="498714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CN" sz="500" b="1" dirty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7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黄遵宪的“新派诗”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创作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11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简答］</a:t>
            </a:r>
            <a:r>
              <a:rPr lang="en-US" altLang="zh-CN" b="1" dirty="0" smtClean="0">
                <a:solidFill>
                  <a:srgbClr val="0070C0"/>
                </a:solidFill>
                <a:sym typeface="+mn-ea"/>
              </a:rPr>
              <a:t>《</a:t>
            </a:r>
            <a:r>
              <a:rPr lang="zh-CN" altLang="en-US" b="1" dirty="0">
                <a:solidFill>
                  <a:srgbClr val="0070C0"/>
                </a:solidFill>
              </a:rPr>
              <a:t>人境庐诗草</a:t>
            </a:r>
            <a:r>
              <a:rPr lang="en-US" altLang="zh-CN" b="1" dirty="0">
                <a:solidFill>
                  <a:srgbClr val="0070C0"/>
                </a:solidFill>
              </a:rPr>
              <a:t>》</a:t>
            </a:r>
            <a:endParaRPr lang="zh-CN" altLang="en-US" b="1" dirty="0" smtClean="0">
              <a:solidFill>
                <a:srgbClr val="0070C0"/>
              </a:solidFill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）黄遵宪是近代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诗歌革新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的先行者，“能熔铸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新理想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以入旧风格。”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）多写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海外新事物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的作品，“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多纪时事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”。</a:t>
            </a:r>
          </a:p>
          <a:p>
            <a:pPr indent="0">
              <a:lnSpc>
                <a:spcPct val="10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）诗歌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写实叙事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，抑扬变化而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条理清晰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反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拟古，尊</a:t>
            </a:r>
            <a:r>
              <a:rPr lang="zh-CN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独创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，要求“</a:t>
            </a:r>
            <a:r>
              <a:rPr lang="zh-CN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我手写我口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取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材新表现方法上，利用古代艺术传统，力求变化多样。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诗界革命与清末诗坛</a:t>
            </a:r>
          </a:p>
        </p:txBody>
      </p:sp>
    </p:spTree>
    <p:extLst>
      <p:ext uri="{BB962C8B-B14F-4D97-AF65-F5344CB8AC3E}">
        <p14:creationId xmlns:p14="http://schemas.microsoft.com/office/powerpoint/2010/main" val="54626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60412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论述《三国演义》中类型化人物典型的艺术特征。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小说塑造的许多人物都给人以深刻的印象，如</a:t>
            </a:r>
            <a:r>
              <a:rPr lang="zh-CN" altLang="zh-CN" sz="2000" b="1" dirty="0">
                <a:solidFill>
                  <a:srgbClr val="C00000"/>
                </a:solidFill>
              </a:rPr>
              <a:t>刘备的宽厚仁爱、曹操的雄豪奸诈、关羽的勇武忠义、张飞的勇猛暴烈、诸葛亮的谋略超人、周瑜的器量狭窄</a:t>
            </a:r>
            <a:r>
              <a:rPr lang="zh-CN" altLang="zh-CN" sz="2000" dirty="0"/>
              <a:t>等等，都极富有艺术的生命力。这些人物鲜明地体现了传统的道德观念，性格特征突出，在一定程度上也表现出类型化的特点。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①小说善于运用</a:t>
            </a:r>
            <a:r>
              <a:rPr lang="zh-CN" altLang="zh-CN" sz="2000" b="1" u="sng" dirty="0">
                <a:solidFill>
                  <a:srgbClr val="C00000"/>
                </a:solidFill>
              </a:rPr>
              <a:t>层层皴染</a:t>
            </a:r>
            <a:r>
              <a:rPr lang="zh-CN" altLang="zh-CN" sz="2000" dirty="0"/>
              <a:t>的手法，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在反复出现的不同事件中强化人物性格的主要特征。比如写曹操的残忍，接连写他梦中杀人、杀吕伯奢全家、杀自认出门救火的数百人。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②还善于运用</a:t>
            </a:r>
            <a:r>
              <a:rPr lang="zh-CN" altLang="zh-CN" sz="2000" b="1" dirty="0">
                <a:solidFill>
                  <a:srgbClr val="C00000"/>
                </a:solidFill>
              </a:rPr>
              <a:t>传</a:t>
            </a:r>
            <a:r>
              <a:rPr lang="zh-CN" altLang="zh-CN" sz="2000" b="1" u="sng" dirty="0">
                <a:solidFill>
                  <a:srgbClr val="C00000"/>
                </a:solidFill>
              </a:rPr>
              <a:t>奇色彩极浓的故事和生动的细节塑造人物</a:t>
            </a:r>
            <a:r>
              <a:rPr lang="zh-CN" altLang="zh-CN" sz="2000" dirty="0"/>
              <a:t>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如张飞在长坂坡大喝三声，百万曹军“人如退潮，马似山崩”，这不符合生活真实，却将张飞的威猛气势表现得生动传神。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③善于</a:t>
            </a:r>
            <a:r>
              <a:rPr lang="zh-CN" altLang="zh-CN" sz="2000" b="1" u="sng" dirty="0">
                <a:solidFill>
                  <a:srgbClr val="C00000"/>
                </a:solidFill>
              </a:rPr>
              <a:t>运用对比烘托手法塑造人物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写诸葛亮出山，先借徐庶等人之口虚写他的非凡才能，继而刘、关、张两次拜访不遇，诸葛亮尚未出场，已用烘云托月之法，把他的精神气质和人格追求生动地传达出来。第三次拜访时，又用对比手法表现了刘备的宽厚、张飞的莽撞和关羽的沉着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④缺点：如</a:t>
            </a:r>
            <a:r>
              <a:rPr lang="zh-CN" altLang="zh-CN" sz="2000" b="1" u="sng" dirty="0">
                <a:solidFill>
                  <a:srgbClr val="C00000"/>
                </a:solidFill>
              </a:rPr>
              <a:t>人物性格突出但缺少发展变化</a:t>
            </a:r>
            <a:r>
              <a:rPr lang="zh-CN" altLang="zh-CN" sz="2000" dirty="0"/>
              <a:t>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为突出人物的主要特点而夸张至失真的地步，鲁迅先生即批评它“欲显刘备之长厚而似伪，状诸葛之多智而近妖”。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 </a:t>
            </a: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4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诗界革命与清末诗坛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649075" cy="314261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8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、南社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05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／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zh-CN" altLang="zh-CN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清末民初</a:t>
            </a:r>
            <a:r>
              <a:rPr lang="zh-CN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革命派文学</a:t>
            </a:r>
            <a:r>
              <a:rPr lang="zh-CN" altLang="zh-CN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团体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成立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于</a:t>
            </a:r>
            <a:r>
              <a:rPr lang="en-US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1909</a:t>
            </a:r>
            <a:r>
              <a:rPr lang="zh-CN" altLang="zh-CN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年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；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）代表人物</a:t>
            </a:r>
            <a:r>
              <a:rPr lang="zh-CN" altLang="en-US" dirty="0" smtClean="0">
                <a:solidFill>
                  <a:srgbClr val="00206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：</a:t>
            </a:r>
            <a:r>
              <a:rPr lang="zh-CN" altLang="zh-CN" b="1" dirty="0" smtClean="0">
                <a:solidFill>
                  <a:srgbClr val="00206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陈去病</a:t>
            </a:r>
            <a:r>
              <a:rPr lang="zh-CN" altLang="zh-CN" b="1" dirty="0">
                <a:solidFill>
                  <a:srgbClr val="00206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、高旭、</a:t>
            </a:r>
            <a:r>
              <a:rPr lang="zh-CN" altLang="zh-CN" b="1" dirty="0" smtClean="0">
                <a:solidFill>
                  <a:srgbClr val="00206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柳亚子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［选择题］</a:t>
            </a:r>
            <a:endParaRPr lang="en-US" altLang="zh-CN" b="1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诗作激扬悲慨，有</a:t>
            </a:r>
            <a:r>
              <a:rPr lang="zh-CN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革命</a:t>
            </a:r>
            <a:r>
              <a:rPr lang="zh-CN" altLang="zh-CN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豪情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艺术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成就不高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其文学思想以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振兴国魂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、保存国粹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为共同宗旨。</a:t>
            </a:r>
            <a:endParaRPr lang="zh-CN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诗界革命与清末诗坛</a:t>
            </a: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838200" y="3739710"/>
            <a:ext cx="10749292" cy="31182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zh-CN" altLang="zh-CN" b="1" smtClean="0">
                <a:sym typeface="+mn-ea"/>
              </a:rPr>
              <a:t>苏</a:t>
            </a:r>
            <a:r>
              <a:rPr lang="zh-CN" altLang="zh-CN" b="1" dirty="0" smtClean="0">
                <a:sym typeface="+mn-ea"/>
              </a:rPr>
              <a:t>曼殊</a:t>
            </a:r>
            <a:r>
              <a:rPr lang="zh-CN" altLang="en-US" b="1" dirty="0" smtClean="0">
                <a:sym typeface="+mn-ea"/>
              </a:rPr>
              <a:t>及其诗歌创作特点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12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简答］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）苏曼殊是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南社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中风格独特的诗人，有“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革命和尚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”之称。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）所作多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七言绝句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，轻清隽永，间有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俊逸豪放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之作。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3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）一部分诗与南社创作主潮是同一基调；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     一部分诗抒写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禅心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与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情爱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的矛盾，缠绵凄绝。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endParaRPr lang="en-US" altLang="zh-CN" sz="500" dirty="0" smtClean="0"/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798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诗界革命与清末诗坛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398905"/>
            <a:ext cx="11671300" cy="389967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ym typeface="+mn-ea"/>
              </a:rPr>
              <a:t>9</a:t>
            </a:r>
            <a:r>
              <a:rPr lang="zh-CN" altLang="zh-CN" b="1" dirty="0" smtClean="0">
                <a:sym typeface="+mn-ea"/>
              </a:rPr>
              <a:t>、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革命派诗人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zh-CN" dirty="0" smtClean="0">
                <a:sym typeface="+mn-ea"/>
              </a:rPr>
              <a:t>女</a:t>
            </a:r>
            <a:r>
              <a:rPr lang="zh-CN" altLang="zh-CN" dirty="0">
                <a:sym typeface="+mn-ea"/>
              </a:rPr>
              <a:t>革命家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秋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瑾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zh-CN" dirty="0" smtClean="0">
                <a:sym typeface="+mn-ea"/>
              </a:rPr>
              <a:t>诗</a:t>
            </a:r>
            <a:r>
              <a:rPr lang="zh-CN" altLang="zh-CN" dirty="0">
                <a:sym typeface="+mn-ea"/>
              </a:rPr>
              <a:t>格调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雄健</a:t>
            </a:r>
            <a:r>
              <a:rPr lang="zh-CN" altLang="zh-CN" dirty="0">
                <a:sym typeface="+mn-ea"/>
              </a:rPr>
              <a:t>，感情</a:t>
            </a:r>
            <a:r>
              <a:rPr lang="zh-CN" altLang="zh-CN" dirty="0" smtClean="0">
                <a:sym typeface="+mn-ea"/>
              </a:rPr>
              <a:t>炽烈。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sym typeface="+mn-ea"/>
              </a:rPr>
              <a:t>在</a:t>
            </a:r>
            <a:r>
              <a:rPr lang="zh-CN" altLang="zh-CN" dirty="0">
                <a:sym typeface="+mn-ea"/>
              </a:rPr>
              <a:t>清末诗歌变革运动的同时</a:t>
            </a:r>
            <a:r>
              <a:rPr lang="zh-CN" altLang="zh-CN" dirty="0" smtClean="0">
                <a:sym typeface="+mn-ea"/>
              </a:rPr>
              <a:t>，还有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宗汉魏</a:t>
            </a:r>
            <a:r>
              <a:rPr lang="zh-CN" altLang="zh-CN" dirty="0">
                <a:sym typeface="+mn-ea"/>
              </a:rPr>
              <a:t>与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宗晚唐</a:t>
            </a:r>
            <a:r>
              <a:rPr lang="zh-CN" altLang="zh-CN" dirty="0">
                <a:sym typeface="+mn-ea"/>
              </a:rPr>
              <a:t>两派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/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前者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以</a:t>
            </a:r>
            <a:r>
              <a:rPr lang="zh-CN" altLang="zh-CN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王闿运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为代表，后者以樊增祥、易顺鼎为代表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［选择题］</a:t>
            </a:r>
            <a:endParaRPr lang="zh-CN" altLang="zh-CN" b="1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张之洞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为</a:t>
            </a:r>
            <a:r>
              <a:rPr lang="zh-CN" altLang="zh-CN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唐宋派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首领，论诗主张融宋意入唐格，所谓“唐肌宋骨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［选择题］</a:t>
            </a:r>
            <a:endParaRPr lang="zh-CN" altLang="en-US" b="1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诗界革命与清末诗坛</a:t>
            </a:r>
          </a:p>
        </p:txBody>
      </p:sp>
    </p:spTree>
    <p:extLst>
      <p:ext uri="{BB962C8B-B14F-4D97-AF65-F5344CB8AC3E}">
        <p14:creationId xmlns:p14="http://schemas.microsoft.com/office/powerpoint/2010/main" val="2060165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第四节  近代</a:t>
            </a:r>
            <a:r>
              <a:rPr lang="zh-CN" altLang="en-US" dirty="0">
                <a:solidFill>
                  <a:srgbClr val="C00000"/>
                </a:solidFill>
              </a:rPr>
              <a:t>词的嬗变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353800" cy="4699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zh-CN" dirty="0" smtClean="0">
                <a:sym typeface="+mn-ea"/>
              </a:rPr>
              <a:t>、</a:t>
            </a:r>
            <a:r>
              <a:rPr lang="zh-CN" altLang="zh-CN" b="1" dirty="0">
                <a:sym typeface="+mn-ea"/>
              </a:rPr>
              <a:t>蒋春</a:t>
            </a:r>
            <a:r>
              <a:rPr lang="zh-CN" altLang="zh-CN" b="1" dirty="0" smtClean="0">
                <a:sym typeface="+mn-ea"/>
              </a:rPr>
              <a:t>霖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endParaRPr lang="zh-CN" altLang="zh-CN" b="1" dirty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zh-CN" dirty="0">
                <a:sym typeface="+mn-ea"/>
              </a:rPr>
              <a:t>词集名为《水云楼词</a:t>
            </a:r>
            <a:r>
              <a:rPr lang="zh-CN" altLang="zh-CN" dirty="0" smtClean="0">
                <a:sym typeface="+mn-ea"/>
              </a:rPr>
              <a:t>》。崇尚</a:t>
            </a:r>
            <a:r>
              <a:rPr lang="zh-CN" altLang="zh-CN" dirty="0">
                <a:solidFill>
                  <a:srgbClr val="0070C0"/>
                </a:solidFill>
                <a:sym typeface="+mn-ea"/>
              </a:rPr>
              <a:t>姜夔、张炎</a:t>
            </a:r>
            <a:r>
              <a:rPr lang="zh-CN" altLang="zh-CN" dirty="0">
                <a:sym typeface="+mn-ea"/>
              </a:rPr>
              <a:t>一派，追求“情至韵会，极温柔怨慕之意”的词境。其词多述离乱之苦和穷愁之悲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zh-CN" sz="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zh-CN" dirty="0" smtClean="0">
                <a:sym typeface="+mn-ea"/>
              </a:rPr>
              <a:t>、</a:t>
            </a:r>
            <a:r>
              <a:rPr lang="zh-CN" altLang="zh-CN" b="1" dirty="0" smtClean="0">
                <a:sym typeface="+mn-ea"/>
              </a:rPr>
              <a:t>顾春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endParaRPr lang="zh-CN" altLang="zh-CN" dirty="0">
              <a:solidFill>
                <a:srgbClr val="00B050"/>
              </a:solidFill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zh-CN" dirty="0" smtClean="0">
                <a:sym typeface="+mn-ea"/>
              </a:rPr>
              <a:t>清代</a:t>
            </a:r>
            <a:r>
              <a:rPr lang="zh-CN" altLang="zh-CN" dirty="0">
                <a:sym typeface="+mn-ea"/>
              </a:rPr>
              <a:t>著名女词人，有《东海渔歌》</a:t>
            </a:r>
            <a:r>
              <a:rPr lang="zh-CN" altLang="zh-CN" dirty="0" smtClean="0">
                <a:sym typeface="+mn-ea"/>
              </a:rPr>
              <a:t>。善</a:t>
            </a:r>
            <a:r>
              <a:rPr lang="zh-CN" altLang="zh-CN" dirty="0">
                <a:sym typeface="+mn-ea"/>
              </a:rPr>
              <a:t>构词境，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细腻绵密，自然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精工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1610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5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近代词的嬗变</a:t>
            </a:r>
          </a:p>
        </p:txBody>
      </p:sp>
    </p:spTree>
    <p:extLst>
      <p:ext uri="{BB962C8B-B14F-4D97-AF65-F5344CB8AC3E}">
        <p14:creationId xmlns:p14="http://schemas.microsoft.com/office/powerpoint/2010/main" val="1305969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第四节  近代词的嬗变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36342"/>
            <a:ext cx="10934700" cy="4699000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90000"/>
              </a:lnSpc>
              <a:buNone/>
            </a:pPr>
            <a:endParaRPr lang="zh-CN" altLang="zh-CN" sz="500" dirty="0"/>
          </a:p>
          <a:p>
            <a:pPr marL="0" indent="0" fontAlgn="auto">
              <a:lnSpc>
                <a:spcPct val="90000"/>
              </a:lnSpc>
              <a:buNone/>
            </a:pPr>
            <a:r>
              <a:rPr lang="en-US" altLang="zh-CN" dirty="0" smtClean="0">
                <a:sym typeface="+mn-ea"/>
              </a:rPr>
              <a:t>3</a:t>
            </a:r>
            <a:r>
              <a:rPr lang="zh-CN" altLang="zh-CN" dirty="0" smtClean="0">
                <a:sym typeface="+mn-ea"/>
              </a:rPr>
              <a:t>、</a:t>
            </a:r>
            <a:r>
              <a:rPr lang="zh-CN" altLang="zh-CN" b="1" dirty="0">
                <a:sym typeface="+mn-ea"/>
              </a:rPr>
              <a:t>同光以后</a:t>
            </a:r>
            <a:r>
              <a:rPr lang="zh-CN" altLang="zh-CN" dirty="0">
                <a:sym typeface="+mn-ea"/>
              </a:rPr>
              <a:t>的词坛宗尚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常州词派</a:t>
            </a:r>
            <a:r>
              <a:rPr lang="zh-CN" altLang="zh-CN" dirty="0">
                <a:sym typeface="+mn-ea"/>
              </a:rPr>
              <a:t>，推尊词体</a:t>
            </a:r>
            <a:r>
              <a:rPr lang="zh-CN" altLang="zh-CN" dirty="0" smtClean="0"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1610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 marL="0" indent="0" fontAlgn="auto">
              <a:lnSpc>
                <a:spcPct val="90000"/>
              </a:lnSpc>
              <a:buNone/>
            </a:pPr>
            <a:endParaRPr lang="en-US" altLang="zh-CN" sz="500" dirty="0" smtClean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zh-CN" dirty="0" smtClean="0">
                <a:sym typeface="+mn-ea"/>
              </a:rPr>
              <a:t>词</a:t>
            </a:r>
            <a:r>
              <a:rPr lang="zh-CN" altLang="zh-CN" dirty="0">
                <a:sym typeface="+mn-ea"/>
              </a:rPr>
              <a:t>论卓有成就，有</a:t>
            </a:r>
            <a:r>
              <a:rPr lang="zh-CN" altLang="zh-CN" b="1" dirty="0">
                <a:sym typeface="+mn-ea"/>
              </a:rPr>
              <a:t>刘熙载《艺概•词概》</a:t>
            </a:r>
            <a:r>
              <a:rPr lang="zh-CN" altLang="zh-CN" dirty="0">
                <a:sym typeface="+mn-ea"/>
              </a:rPr>
              <a:t>、</a:t>
            </a:r>
            <a:r>
              <a:rPr lang="zh-CN" altLang="zh-CN" b="1" dirty="0" smtClean="0">
                <a:sym typeface="+mn-ea"/>
              </a:rPr>
              <a:t>陈廷焯</a:t>
            </a:r>
            <a:r>
              <a:rPr lang="en-US" altLang="zh-CN" dirty="0" err="1" smtClean="0"/>
              <a:t>zhuō</a:t>
            </a:r>
            <a:r>
              <a:rPr lang="zh-CN" altLang="zh-CN" b="1" dirty="0" smtClean="0">
                <a:sym typeface="+mn-ea"/>
              </a:rPr>
              <a:t>《</a:t>
            </a:r>
            <a:r>
              <a:rPr lang="zh-CN" altLang="zh-CN" b="1" dirty="0">
                <a:sym typeface="+mn-ea"/>
              </a:rPr>
              <a:t>白雨斋词话》</a:t>
            </a:r>
            <a:r>
              <a:rPr lang="zh-CN" altLang="zh-CN" dirty="0" smtClean="0">
                <a:sym typeface="+mn-ea"/>
              </a:rPr>
              <a:t>、</a:t>
            </a:r>
            <a:endParaRPr lang="en-US" altLang="zh-CN" dirty="0" smtClean="0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b="1" dirty="0" smtClean="0">
                <a:sym typeface="+mn-ea"/>
              </a:rPr>
              <a:t>冯煦</a:t>
            </a:r>
            <a:r>
              <a:rPr lang="zh-CN" altLang="zh-CN" b="1" dirty="0">
                <a:sym typeface="+mn-ea"/>
              </a:rPr>
              <a:t>《蒿庵论词》、谭献《复堂词话》、况周颐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《蕙风词话》</a:t>
            </a:r>
            <a:r>
              <a:rPr lang="zh-CN" altLang="zh-CN" dirty="0" smtClean="0">
                <a:sym typeface="+mn-ea"/>
              </a:rPr>
              <a:t>等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19010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多选］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500" dirty="0" smtClean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 smtClean="0">
                <a:sym typeface="+mn-ea"/>
              </a:rPr>
              <a:t>5</a:t>
            </a:r>
            <a:r>
              <a:rPr lang="zh-CN" altLang="zh-CN" dirty="0">
                <a:sym typeface="+mn-ea"/>
              </a:rPr>
              <a:t>、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王鹏运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：</a:t>
            </a:r>
            <a:r>
              <a:rPr lang="zh-CN" altLang="zh-CN" dirty="0" smtClean="0">
                <a:sym typeface="+mn-ea"/>
              </a:rPr>
              <a:t>有</a:t>
            </a:r>
            <a:r>
              <a:rPr lang="zh-CN" altLang="zh-CN" dirty="0">
                <a:sym typeface="+mn-ea"/>
              </a:rPr>
              <a:t>《半塘词稿》。宗尚常州词派，是</a:t>
            </a:r>
            <a:r>
              <a:rPr lang="zh-CN" altLang="zh-CN" dirty="0">
                <a:solidFill>
                  <a:srgbClr val="C00000"/>
                </a:solidFill>
                <a:sym typeface="+mn-ea"/>
              </a:rPr>
              <a:t>“临林词派”</a:t>
            </a:r>
            <a:r>
              <a:rPr lang="zh-CN" altLang="zh-CN" dirty="0">
                <a:sym typeface="+mn-ea"/>
              </a:rPr>
              <a:t>创始人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                 </a:t>
            </a:r>
            <a:r>
              <a:rPr lang="zh-CN" altLang="zh-CN" dirty="0" smtClean="0">
                <a:sym typeface="+mn-ea"/>
              </a:rPr>
              <a:t>作品</a:t>
            </a:r>
            <a:r>
              <a:rPr lang="zh-CN" altLang="en-US" dirty="0" smtClean="0">
                <a:solidFill>
                  <a:srgbClr val="C00000"/>
                </a:solidFill>
              </a:rPr>
              <a:t>沉郁</a:t>
            </a:r>
            <a:r>
              <a:rPr lang="zh-CN" altLang="en-US" dirty="0">
                <a:solidFill>
                  <a:srgbClr val="C00000"/>
                </a:solidFill>
              </a:rPr>
              <a:t>悲凉，较为朗炼</a:t>
            </a:r>
            <a:r>
              <a:rPr lang="zh-CN" altLang="zh-CN" dirty="0" smtClean="0"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1704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／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1804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5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近代词的嬗变</a:t>
            </a:r>
          </a:p>
        </p:txBody>
      </p:sp>
    </p:spTree>
    <p:extLst>
      <p:ext uri="{BB962C8B-B14F-4D97-AF65-F5344CB8AC3E}">
        <p14:creationId xmlns:p14="http://schemas.microsoft.com/office/powerpoint/2010/main" val="7222618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第四节  近代词的嬗变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22" y="1117409"/>
            <a:ext cx="10515600" cy="498792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altLang="zh-CN" sz="500" dirty="0" smtClean="0"/>
          </a:p>
          <a:p>
            <a:pPr marL="0" indent="0" fontAlgn="auto">
              <a:lnSpc>
                <a:spcPct val="12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6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b="1" dirty="0">
                <a:solidFill>
                  <a:schemeClr val="tx1"/>
                </a:solidFill>
                <a:sym typeface="+mn-ea"/>
              </a:rPr>
              <a:t>王国维</a:t>
            </a:r>
          </a:p>
          <a:p>
            <a:pPr indent="0" fontAlgn="auto">
              <a:lnSpc>
                <a:spcPct val="120000"/>
              </a:lnSpc>
              <a:buNone/>
            </a:pPr>
            <a:r>
              <a:rPr lang="zh-CN" altLang="zh-CN" dirty="0" smtClean="0">
                <a:sym typeface="+mn-ea"/>
              </a:rPr>
              <a:t>号</a:t>
            </a:r>
            <a:r>
              <a:rPr lang="zh-CN" altLang="zh-CN" dirty="0">
                <a:sym typeface="+mn-ea"/>
              </a:rPr>
              <a:t>静安</a:t>
            </a:r>
            <a:r>
              <a:rPr lang="zh-CN" altLang="zh-CN" dirty="0" smtClean="0">
                <a:sym typeface="+mn-ea"/>
              </a:rPr>
              <a:t>，著</a:t>
            </a:r>
            <a:r>
              <a:rPr lang="zh-CN" altLang="zh-CN" dirty="0">
                <a:sym typeface="+mn-ea"/>
              </a:rPr>
              <a:t>有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《人间词话》</a:t>
            </a:r>
            <a:r>
              <a:rPr lang="zh-CN" altLang="zh-CN" dirty="0">
                <a:sym typeface="+mn-ea"/>
              </a:rPr>
              <a:t>、《红楼梦评论》、《宋元戏曲史》等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/>
          </a:p>
          <a:p>
            <a:pPr fontAlgn="auto">
              <a:lnSpc>
                <a:spcPct val="120000"/>
              </a:lnSpc>
              <a:buFont typeface="Wingdings" charset="2"/>
              <a:buChar char="Ø"/>
            </a:pPr>
            <a:r>
              <a:rPr lang="zh-CN" altLang="zh-CN" b="1" dirty="0">
                <a:solidFill>
                  <a:srgbClr val="C00000"/>
                </a:solidFill>
                <a:sym typeface="+mn-ea"/>
              </a:rPr>
              <a:t>《人间词话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》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1504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en-US" altLang="zh-CN" b="1" dirty="0">
              <a:solidFill>
                <a:srgbClr val="00B050"/>
              </a:solidFill>
            </a:endParaRPr>
          </a:p>
          <a:p>
            <a:pPr indent="0" fontAlgn="auto">
              <a:lnSpc>
                <a:spcPct val="12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）作者是清代</a:t>
            </a:r>
            <a:r>
              <a:rPr lang="zh-CN" altLang="en-US" b="1" dirty="0" smtClean="0">
                <a:sym typeface="+mn-ea"/>
              </a:rPr>
              <a:t>王国维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 indent="0" fontAlgn="auto">
              <a:lnSpc>
                <a:spcPct val="12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创造性</a:t>
            </a:r>
            <a:r>
              <a:rPr lang="zh-CN" altLang="zh-CN" dirty="0">
                <a:sym typeface="+mn-ea"/>
              </a:rPr>
              <a:t>地</a:t>
            </a:r>
            <a:r>
              <a:rPr lang="zh-CN" altLang="zh-CN" dirty="0" smtClean="0">
                <a:sym typeface="+mn-ea"/>
              </a:rPr>
              <a:t>提出 “</a:t>
            </a:r>
            <a:r>
              <a:rPr lang="zh-CN" altLang="zh-CN" b="1" dirty="0">
                <a:sym typeface="+mn-ea"/>
              </a:rPr>
              <a:t>境界说</a:t>
            </a:r>
            <a:r>
              <a:rPr lang="zh-CN" altLang="zh-CN" dirty="0" smtClean="0">
                <a:sym typeface="+mn-ea"/>
              </a:rPr>
              <a:t>”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 indent="0" fontAlgn="auto">
              <a:lnSpc>
                <a:spcPct val="12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b="1" dirty="0">
                <a:sym typeface="+mn-ea"/>
              </a:rPr>
              <a:t>词学</a:t>
            </a:r>
            <a:r>
              <a:rPr lang="zh-CN" altLang="en-US" dirty="0" smtClean="0">
                <a:sym typeface="+mn-ea"/>
              </a:rPr>
              <a:t>思想和</a:t>
            </a:r>
            <a:r>
              <a:rPr lang="zh-CN" altLang="en-US" b="1" dirty="0">
                <a:sym typeface="+mn-ea"/>
              </a:rPr>
              <a:t>话语</a:t>
            </a:r>
            <a:r>
              <a:rPr lang="zh-CN" altLang="en-US" dirty="0" smtClean="0">
                <a:sym typeface="+mn-ea"/>
              </a:rPr>
              <a:t>表述颇具</a:t>
            </a:r>
            <a:r>
              <a:rPr lang="zh-CN" altLang="en-US" b="1" dirty="0">
                <a:sym typeface="+mn-ea"/>
              </a:rPr>
              <a:t>现代</a:t>
            </a:r>
            <a:r>
              <a:rPr lang="zh-CN" altLang="en-US" dirty="0" smtClean="0">
                <a:sym typeface="+mn-ea"/>
              </a:rPr>
              <a:t>意义。</a:t>
            </a:r>
            <a:endParaRPr lang="zh-CN" altLang="zh-CN" dirty="0"/>
          </a:p>
          <a:p>
            <a:pPr marL="0" indent="0" fontAlgn="auto">
              <a:lnSpc>
                <a:spcPct val="120000"/>
              </a:lnSpc>
              <a:buNone/>
            </a:pP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72" y="3706599"/>
            <a:ext cx="1979050" cy="2398735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/>
          <p:cNvGraphicFramePr/>
          <p:nvPr/>
        </p:nvGraphicFramePr>
        <p:xfrm>
          <a:off x="9372600" y="-60960"/>
          <a:ext cx="2819400" cy="196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近代词的嬗变</a:t>
            </a:r>
          </a:p>
        </p:txBody>
      </p:sp>
    </p:spTree>
    <p:extLst>
      <p:ext uri="{BB962C8B-B14F-4D97-AF65-F5344CB8AC3E}">
        <p14:creationId xmlns:p14="http://schemas.microsoft.com/office/powerpoint/2010/main" val="19297557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631825"/>
            <a:ext cx="5212715" cy="56578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sym typeface="+mn-ea"/>
              </a:rPr>
              <a:t> </a:t>
            </a:r>
            <a:r>
              <a:rPr sz="2800" b="1" dirty="0">
                <a:solidFill>
                  <a:schemeClr val="tx1"/>
                </a:solidFill>
                <a:sym typeface="+mn-ea"/>
              </a:rPr>
              <a:t>近代诗词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en-US" altLang="zh-CN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1735" y="1437005"/>
            <a:ext cx="11010265" cy="44752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近代诗词</a:t>
            </a:r>
          </a:p>
        </p:txBody>
      </p:sp>
    </p:spTree>
    <p:extLst>
      <p:ext uri="{BB962C8B-B14F-4D97-AF65-F5344CB8AC3E}">
        <p14:creationId xmlns:p14="http://schemas.microsoft.com/office/powerpoint/2010/main" val="311269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第五编  近代文学  </a:t>
            </a:r>
          </a:p>
        </p:txBody>
      </p:sp>
      <p:sp>
        <p:nvSpPr>
          <p:cNvPr id="5" name="object 2"/>
          <p:cNvSpPr/>
          <p:nvPr/>
        </p:nvSpPr>
        <p:spPr>
          <a:xfrm>
            <a:off x="1072676" y="5213939"/>
            <a:ext cx="10309375" cy="925080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3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1199375" y="5421685"/>
          <a:ext cx="10055860" cy="508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270"/>
                <a:gridCol w="2207260"/>
                <a:gridCol w="2033270"/>
                <a:gridCol w="2002155"/>
                <a:gridCol w="1906905"/>
              </a:tblGrid>
              <a:tr h="50863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b="0" spc="-95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b="0" spc="-95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8507841" y="2832776"/>
            <a:ext cx="3488573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近代诗词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近代文的新生面</a:t>
            </a:r>
            <a:endParaRPr 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近代小说与戏剧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0104685" y="4882000"/>
            <a:ext cx="294604" cy="215239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6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近代文的新生面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3441" y="852826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经世文风的兴起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30480" y="2802915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后期桐城派及湘乡派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3525" y="4729975"/>
            <a:ext cx="5531901" cy="1294058"/>
            <a:chOff x="3283581" y="1400939"/>
            <a:chExt cx="6265035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从时务文到政论文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30第三十章 近代文的新生面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3495" y="358836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经世文风的兴起</a:t>
            </a:r>
          </a:p>
        </p:txBody>
      </p:sp>
    </p:spTree>
    <p:extLst>
      <p:ext uri="{BB962C8B-B14F-4D97-AF65-F5344CB8AC3E}">
        <p14:creationId xmlns:p14="http://schemas.microsoft.com/office/powerpoint/2010/main" val="19901797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70841"/>
            <a:ext cx="10515600" cy="645130"/>
          </a:xfrm>
        </p:spPr>
        <p:txBody>
          <a:bodyPr/>
          <a:lstStyle/>
          <a:p>
            <a:r>
              <a:rPr lang="zh-CN" altLang="en-US"/>
              <a:t>第一节  经世文风的兴起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083311"/>
            <a:ext cx="11353800" cy="5550571"/>
          </a:xfrm>
        </p:spPr>
        <p:txBody>
          <a:bodyPr/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800" b="1" dirty="0" smtClean="0"/>
              <a:t>一、经世文风</a:t>
            </a:r>
            <a:r>
              <a:rPr lang="zh-CN" altLang="en-US" b="1" dirty="0" smtClean="0">
                <a:solidFill>
                  <a:srgbClr val="00B050"/>
                </a:solidFill>
              </a:rPr>
              <a:t>［选择／</a:t>
            </a:r>
            <a:r>
              <a:rPr lang="en-US" altLang="zh-CN" b="1" dirty="0" smtClean="0">
                <a:solidFill>
                  <a:srgbClr val="00B050"/>
                </a:solidFill>
              </a:rPr>
              <a:t>09</a:t>
            </a:r>
            <a:r>
              <a:rPr lang="zh-CN" altLang="en-US" b="1" dirty="0" smtClean="0">
                <a:solidFill>
                  <a:srgbClr val="00B050"/>
                </a:solidFill>
              </a:rPr>
              <a:t>简答］</a:t>
            </a:r>
            <a:endParaRPr lang="en-US" altLang="zh-CN" b="1" dirty="0">
              <a:solidFill>
                <a:srgbClr val="00B050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1</a:t>
            </a:r>
            <a:r>
              <a:rPr lang="zh-CN" altLang="zh-CN" dirty="0">
                <a:sym typeface="+mn-ea"/>
              </a:rPr>
              <a:t>、</a:t>
            </a:r>
            <a:r>
              <a:rPr lang="zh-CN" altLang="zh-CN" b="1" dirty="0" smtClean="0">
                <a:sym typeface="+mn-ea"/>
              </a:rPr>
              <a:t>龚自珍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经世文风</a:t>
            </a:r>
            <a:r>
              <a:rPr lang="zh-CN" altLang="zh-CN" dirty="0">
                <a:sym typeface="+mn-ea"/>
              </a:rPr>
              <a:t>的开创者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dirty="0" smtClean="0">
                <a:sym typeface="+mn-ea"/>
              </a:rPr>
              <a:t>散文</a:t>
            </a:r>
            <a:r>
              <a:rPr lang="zh-CN" altLang="zh-CN" dirty="0">
                <a:sym typeface="+mn-ea"/>
              </a:rPr>
              <a:t>分为两类</a:t>
            </a:r>
            <a:r>
              <a:rPr lang="zh-CN" altLang="zh-CN" dirty="0" smtClean="0">
                <a:sym typeface="+mn-ea"/>
              </a:rPr>
              <a:t>：一</a:t>
            </a:r>
            <a:r>
              <a:rPr lang="zh-CN" altLang="zh-CN" dirty="0">
                <a:sym typeface="+mn-ea"/>
              </a:rPr>
              <a:t>是政论及学术</a:t>
            </a:r>
            <a:r>
              <a:rPr lang="zh-CN" altLang="zh-CN" dirty="0" smtClean="0">
                <a:sym typeface="+mn-ea"/>
              </a:rPr>
              <a:t>论文</a:t>
            </a:r>
            <a:r>
              <a:rPr lang="zh-CN" altLang="en-US" dirty="0" smtClean="0">
                <a:sym typeface="+mn-ea"/>
              </a:rPr>
              <a:t>；</a:t>
            </a:r>
            <a:r>
              <a:rPr lang="zh-CN" altLang="zh-CN" dirty="0" smtClean="0">
                <a:sym typeface="+mn-ea"/>
              </a:rPr>
              <a:t>另一</a:t>
            </a:r>
            <a:r>
              <a:rPr lang="zh-CN" altLang="zh-CN" dirty="0">
                <a:sym typeface="+mn-ea"/>
              </a:rPr>
              <a:t>种是记传作品及杂文。</a:t>
            </a:r>
            <a:endParaRPr lang="zh-CN" altLang="zh-CN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2</a:t>
            </a:r>
            <a:r>
              <a:rPr lang="zh-CN" altLang="zh-CN" b="1" dirty="0" smtClean="0">
                <a:sym typeface="+mn-ea"/>
              </a:rPr>
              <a:t>、</a:t>
            </a:r>
            <a:r>
              <a:rPr lang="zh-CN" altLang="en-US" b="1" dirty="0"/>
              <a:t>魏源</a:t>
            </a:r>
            <a:r>
              <a:rPr lang="zh-CN" altLang="en-US" dirty="0"/>
              <a:t>：“师夷长技以制夷”</a:t>
            </a:r>
            <a:r>
              <a:rPr lang="en-US" altLang="zh-CN" dirty="0"/>
              <a:t>《</a:t>
            </a:r>
            <a:r>
              <a:rPr lang="zh-CN" altLang="en-US" dirty="0"/>
              <a:t>海国图志</a:t>
            </a:r>
            <a:r>
              <a:rPr lang="en-US" altLang="zh-CN" dirty="0"/>
              <a:t>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3</a:t>
            </a:r>
            <a:r>
              <a:rPr lang="zh-CN" altLang="en-US" b="1" dirty="0" smtClean="0">
                <a:solidFill>
                  <a:srgbClr val="C00000"/>
                </a:solidFill>
              </a:rPr>
              <a:t>、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冯桂芬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zh-CN" dirty="0">
                <a:sym typeface="+mn-ea"/>
              </a:rPr>
              <a:t>继龚、魏之后又一位重要的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经世文章家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他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公开批评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桐城派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义法及其所尊奉的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道统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，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校邠庐抗议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40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篇）是他的代表作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，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 fontAlgn="auto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其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变法思想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在近代思想史上具有独特价值。 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9128760" y="-320040"/>
          <a:ext cx="3063240" cy="202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495" y="358836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经世文风的兴起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30第三十章 近代文的新生面</a:t>
            </a:r>
          </a:p>
        </p:txBody>
      </p:sp>
    </p:spTree>
    <p:extLst>
      <p:ext uri="{BB962C8B-B14F-4D97-AF65-F5344CB8AC3E}">
        <p14:creationId xmlns:p14="http://schemas.microsoft.com/office/powerpoint/2010/main" val="18933738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后期桐城派及湘乡派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077596"/>
            <a:ext cx="10515600" cy="498714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 smtClean="0">
                <a:sym typeface="+mn-ea"/>
              </a:rPr>
              <a:t>二、后期桐城派及湘乡派</a:t>
            </a:r>
            <a:endParaRPr lang="en-US" altLang="zh-CN" sz="2800" b="1" dirty="0" smtClean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ym typeface="+mn-ea"/>
              </a:rPr>
              <a:t>1</a:t>
            </a:r>
            <a:r>
              <a:rPr lang="zh-CN" altLang="zh-CN" b="1" dirty="0">
                <a:sym typeface="+mn-ea"/>
              </a:rPr>
              <a:t>、后期桐城</a:t>
            </a:r>
            <a:r>
              <a:rPr lang="zh-CN" altLang="zh-CN" b="1" dirty="0" smtClean="0">
                <a:sym typeface="+mn-ea"/>
              </a:rPr>
              <a:t>派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选择／名词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“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姚门四弟子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”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zh-CN" b="1" dirty="0" smtClean="0">
                <a:sym typeface="+mn-ea"/>
              </a:rPr>
              <a:t>管同</a:t>
            </a:r>
            <a:r>
              <a:rPr lang="zh-CN" altLang="zh-CN" b="1" dirty="0">
                <a:sym typeface="+mn-ea"/>
              </a:rPr>
              <a:t>、方东树、姚莹和</a:t>
            </a:r>
            <a:r>
              <a:rPr lang="zh-CN" altLang="zh-CN" b="1" dirty="0" smtClean="0">
                <a:sym typeface="+mn-ea"/>
              </a:rPr>
              <a:t>梅曾亮</a:t>
            </a:r>
            <a:r>
              <a:rPr lang="zh-CN" altLang="en-US" b="1" dirty="0" smtClean="0">
                <a:sym typeface="+mn-ea"/>
              </a:rPr>
              <a:t>；</a:t>
            </a:r>
            <a:endParaRPr lang="en-US" altLang="zh-CN" b="1" dirty="0" smtClean="0">
              <a:sym typeface="+mn-ea"/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 smtClean="0">
                <a:sym typeface="+mn-ea"/>
              </a:rPr>
              <a:t>                           </a:t>
            </a:r>
            <a:r>
              <a:rPr lang="zh-CN" altLang="zh-CN" dirty="0" smtClean="0">
                <a:sym typeface="+mn-ea"/>
              </a:rPr>
              <a:t>就</a:t>
            </a:r>
            <a:r>
              <a:rPr lang="zh-CN" altLang="zh-CN" dirty="0">
                <a:sym typeface="+mn-ea"/>
              </a:rPr>
              <a:t>古文而言，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梅曾亮</a:t>
            </a:r>
            <a:r>
              <a:rPr lang="zh-CN" altLang="zh-CN" dirty="0">
                <a:sym typeface="+mn-ea"/>
              </a:rPr>
              <a:t>成就最高。</a:t>
            </a:r>
            <a:endParaRPr lang="zh-CN" altLang="zh-CN" dirty="0"/>
          </a:p>
          <a:p>
            <a:pPr marL="0" indent="0">
              <a:lnSpc>
                <a:spcPct val="130000"/>
              </a:lnSpc>
              <a:buNone/>
            </a:pPr>
            <a:endParaRPr lang="zh-CN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>
                <a:sym typeface="+mn-ea"/>
              </a:rPr>
              <a:t>2</a:t>
            </a:r>
            <a:r>
              <a:rPr lang="zh-CN" altLang="zh-CN" b="1" dirty="0">
                <a:sym typeface="+mn-ea"/>
              </a:rPr>
              <a:t>、湘乡</a:t>
            </a:r>
            <a:r>
              <a:rPr lang="zh-CN" altLang="zh-CN" b="1" dirty="0" smtClean="0">
                <a:sym typeface="+mn-ea"/>
              </a:rPr>
              <a:t>派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名词／选择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zh-CN" dirty="0">
                <a:sym typeface="+mn-ea"/>
              </a:rPr>
              <a:t>咸同时期，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曾国藩</a:t>
            </a:r>
            <a:r>
              <a:rPr lang="zh-CN" altLang="zh-CN" dirty="0">
                <a:sym typeface="+mn-ea"/>
              </a:rPr>
              <a:t>继承</a:t>
            </a:r>
            <a:r>
              <a:rPr lang="zh-CN" altLang="zh-CN" b="1" dirty="0">
                <a:sym typeface="+mn-ea"/>
              </a:rPr>
              <a:t>桐城派余绪</a:t>
            </a:r>
            <a:r>
              <a:rPr lang="zh-CN" altLang="zh-CN" dirty="0">
                <a:sym typeface="+mn-ea"/>
              </a:rPr>
              <a:t>，自为一派，称湘乡派。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rgbClr val="C00000"/>
                </a:solidFill>
              </a:rPr>
              <a:t>“曾门四弟子“</a:t>
            </a:r>
            <a:r>
              <a:rPr lang="zh-CN" altLang="en-US" dirty="0" smtClean="0"/>
              <a:t>：黎庶昌、张裕钊、</a:t>
            </a:r>
            <a:r>
              <a:rPr lang="zh-CN" altLang="en-US" dirty="0" smtClean="0">
                <a:solidFill>
                  <a:srgbClr val="C00000"/>
                </a:solidFill>
              </a:rPr>
              <a:t>吴汝纶</a:t>
            </a:r>
            <a:r>
              <a:rPr lang="zh-CN" altLang="en-US" dirty="0" smtClean="0"/>
              <a:t>、薛福成</a:t>
            </a:r>
            <a:r>
              <a:rPr lang="zh-CN" altLang="en-US" b="1" dirty="0" smtClean="0">
                <a:solidFill>
                  <a:srgbClr val="00B050"/>
                </a:solidFill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</a:rPr>
              <a:t>1904</a:t>
            </a:r>
            <a:r>
              <a:rPr lang="zh-CN" altLang="en-US" b="1" dirty="0" smtClean="0">
                <a:solidFill>
                  <a:srgbClr val="00B050"/>
                </a:solidFill>
              </a:rPr>
              <a:t>选择］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9128760" y="-320040"/>
          <a:ext cx="3063240" cy="202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后期桐城派及湘乡派</a:t>
            </a:r>
          </a:p>
        </p:txBody>
      </p:sp>
    </p:spTree>
    <p:extLst>
      <p:ext uri="{BB962C8B-B14F-4D97-AF65-F5344CB8AC3E}">
        <p14:creationId xmlns:p14="http://schemas.microsoft.com/office/powerpoint/2010/main" val="110384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简述《三国演义》的悲剧精神。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en-US" altLang="zh-CN" sz="2000" dirty="0"/>
              <a:t>(1)</a:t>
            </a:r>
            <a:r>
              <a:rPr lang="zh-CN" altLang="zh-CN" sz="2000" dirty="0"/>
              <a:t>小说</a:t>
            </a:r>
            <a:r>
              <a:rPr lang="zh-CN" altLang="zh-CN" sz="2000" b="1" dirty="0">
                <a:solidFill>
                  <a:srgbClr val="C00000"/>
                </a:solidFill>
              </a:rPr>
              <a:t>以</a:t>
            </a:r>
            <a:r>
              <a:rPr lang="zh-CN" altLang="zh-CN" sz="2000" b="1" u="sng" dirty="0">
                <a:solidFill>
                  <a:srgbClr val="C00000"/>
                </a:solidFill>
              </a:rPr>
              <a:t>拥刘反曹</a:t>
            </a:r>
            <a:r>
              <a:rPr lang="zh-CN" altLang="zh-CN" sz="2000" b="1" dirty="0">
                <a:solidFill>
                  <a:srgbClr val="C00000"/>
                </a:solidFill>
              </a:rPr>
              <a:t>为基本思想倾向</a:t>
            </a:r>
            <a:r>
              <a:rPr lang="zh-CN" altLang="zh-CN" sz="2000" dirty="0"/>
              <a:t>，最后却以三分归晋为结局</a:t>
            </a:r>
            <a:r>
              <a:rPr lang="en-US" altLang="zh-CN" sz="2000" dirty="0"/>
              <a:t>,</a:t>
            </a:r>
            <a:r>
              <a:rPr lang="zh-CN" altLang="zh-CN" sz="2000" dirty="0"/>
              <a:t>是一部悲剧作品。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(2)</a:t>
            </a:r>
            <a:r>
              <a:rPr lang="zh-CN" altLang="zh-CN" sz="2000" dirty="0"/>
              <a:t>作者</a:t>
            </a:r>
            <a:r>
              <a:rPr lang="zh-CN" altLang="zh-CN" sz="2000" b="1" u="sng" dirty="0">
                <a:solidFill>
                  <a:srgbClr val="C00000"/>
                </a:solidFill>
              </a:rPr>
              <a:t>将忠义勇智愚等一切可能的正面美好因素全部赋予了刘备集团</a:t>
            </a:r>
            <a:r>
              <a:rPr lang="zh-CN" altLang="zh-CN" sz="2000" dirty="0"/>
              <a:t>，却又深刻地写出其一步步走向衰亡的悲剧性结局</a:t>
            </a:r>
            <a:r>
              <a:rPr lang="en-US" altLang="zh-CN" sz="2000" dirty="0"/>
              <a:t>,</a:t>
            </a:r>
            <a:r>
              <a:rPr lang="zh-CN" altLang="zh-CN" sz="2000" dirty="0"/>
              <a:t>令人震撼和惋惜。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(3)</a:t>
            </a:r>
            <a:r>
              <a:rPr lang="zh-CN" altLang="zh-CN" sz="2000" dirty="0"/>
              <a:t>导致刘备集团悲剧结局的直接原因是</a:t>
            </a:r>
            <a:r>
              <a:rPr lang="zh-CN" altLang="zh-CN" sz="2000" b="1" u="sng" dirty="0">
                <a:solidFill>
                  <a:srgbClr val="C00000"/>
                </a:solidFill>
              </a:rPr>
              <a:t>用道德价值去压制政治利益</a:t>
            </a:r>
            <a:r>
              <a:rPr lang="zh-CN" altLang="zh-CN" sz="2000" dirty="0"/>
              <a:t>。 </a:t>
            </a: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02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后期桐城派及湘乡派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010256"/>
            <a:ext cx="11353800" cy="54667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 smtClean="0">
                <a:sym typeface="+mn-ea"/>
              </a:rPr>
              <a:t>二、后期桐城派及湘乡派</a:t>
            </a:r>
            <a:endParaRPr lang="en-US" altLang="zh-CN" sz="2800" b="1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ym typeface="+mn-ea"/>
              </a:rPr>
              <a:t>3</a:t>
            </a:r>
            <a:r>
              <a:rPr lang="zh-CN" altLang="zh-CN" b="1" dirty="0">
                <a:sym typeface="+mn-ea"/>
              </a:rPr>
              <a:t>、曾国藩古文理论</a:t>
            </a:r>
            <a:r>
              <a:rPr lang="zh-CN" altLang="zh-CN" b="1" dirty="0" smtClean="0">
                <a:sym typeface="+mn-ea"/>
              </a:rPr>
              <a:t>：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1804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答］</a:t>
            </a:r>
            <a:endParaRPr lang="zh-CN" altLang="zh-CN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r>
              <a:rPr lang="zh-CN" altLang="en-US" dirty="0"/>
              <a:t>讲究</a:t>
            </a:r>
            <a:r>
              <a:rPr lang="zh-CN" altLang="en-US" dirty="0" smtClean="0">
                <a:solidFill>
                  <a:srgbClr val="C00000"/>
                </a:solidFill>
              </a:rPr>
              <a:t>实用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在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姚鼐提出的“义理、考据、辞章”之外，加入“经济”一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门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C00000"/>
                </a:solidFill>
              </a:rPr>
              <a:t>骈散</a:t>
            </a:r>
            <a:r>
              <a:rPr lang="zh-CN" altLang="en-US" dirty="0" smtClean="0"/>
              <a:t>结合；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）不重“义法”而重</a:t>
            </a:r>
            <a:r>
              <a:rPr lang="zh-CN" altLang="en-US" dirty="0">
                <a:solidFill>
                  <a:srgbClr val="C00000"/>
                </a:solidFill>
              </a:rPr>
              <a:t>雄奇</a:t>
            </a:r>
            <a:r>
              <a:rPr lang="zh-CN" altLang="en-US" dirty="0"/>
              <a:t>之</a:t>
            </a:r>
            <a:r>
              <a:rPr lang="zh-CN" altLang="en-US" dirty="0" smtClean="0"/>
              <a:t>气；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一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改桐城古文清淡简朴而为雄奇瑰玮，更好地书写时代动荡中的事物；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）认为古文不宜说理，重视古文的</a:t>
            </a:r>
            <a:r>
              <a:rPr lang="zh-CN" altLang="en-US" dirty="0">
                <a:solidFill>
                  <a:srgbClr val="C00000"/>
                </a:solidFill>
              </a:rPr>
              <a:t>审美特性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9128760" y="-320040"/>
          <a:ext cx="3063240" cy="202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后期桐城派及湘乡派</a:t>
            </a:r>
          </a:p>
        </p:txBody>
      </p:sp>
    </p:spTree>
    <p:extLst>
      <p:ext uri="{BB962C8B-B14F-4D97-AF65-F5344CB8AC3E}">
        <p14:creationId xmlns:p14="http://schemas.microsoft.com/office/powerpoint/2010/main" val="1943735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从时务文到政论文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320137"/>
            <a:ext cx="10515600" cy="498633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 smtClean="0">
                <a:sym typeface="+mn-ea"/>
              </a:rPr>
              <a:t>三、从时务文到政论文</a:t>
            </a:r>
            <a:endParaRPr lang="en-US" altLang="zh-CN" sz="2800" b="1" dirty="0" smtClean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、“新文体”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</a:t>
            </a:r>
            <a:r>
              <a:rPr lang="en-US" altLang="zh-CN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1704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名词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］</a:t>
            </a:r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梁启超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首创见诸报刊的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政论、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杂文。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）运用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新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名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新</a:t>
            </a:r>
            <a:r>
              <a:rPr lang="zh-CN" altLang="zh-CN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概念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及佛典、语录、俚语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等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zh-CN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文白夹杂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，兼采众制。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9128760" y="-320040"/>
          <a:ext cx="3063240" cy="202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从时务文到政论文</a:t>
            </a:r>
          </a:p>
        </p:txBody>
      </p:sp>
    </p:spTree>
    <p:extLst>
      <p:ext uri="{BB962C8B-B14F-4D97-AF65-F5344CB8AC3E}">
        <p14:creationId xmlns:p14="http://schemas.microsoft.com/office/powerpoint/2010/main" val="5430230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第三节  从时务文到政论文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09342"/>
            <a:ext cx="11563350" cy="5214013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>
                <a:sym typeface="+mn-ea"/>
              </a:rPr>
              <a:t>三、从时务文到政论</a:t>
            </a:r>
            <a:r>
              <a:rPr lang="zh-CN" altLang="en-US" sz="2800" b="1" dirty="0" smtClean="0">
                <a:sym typeface="+mn-ea"/>
              </a:rPr>
              <a:t>文</a:t>
            </a:r>
            <a:endParaRPr lang="en-US" altLang="zh-CN" sz="2800" b="1" dirty="0" smtClean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600" b="1" dirty="0" smtClean="0">
                <a:sym typeface="+mn-ea"/>
              </a:rPr>
              <a:t>2</a:t>
            </a:r>
            <a:r>
              <a:rPr lang="zh-CN" altLang="zh-CN" sz="2600" b="1" dirty="0">
                <a:sym typeface="+mn-ea"/>
              </a:rPr>
              <a:t>、作家</a:t>
            </a:r>
            <a:r>
              <a:rPr lang="zh-CN" altLang="zh-CN" sz="2600" b="1" dirty="0" smtClean="0">
                <a:sym typeface="+mn-ea"/>
              </a:rPr>
              <a:t>作品</a:t>
            </a:r>
            <a:endParaRPr lang="en-US" altLang="zh-CN" sz="2600" b="1" dirty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600" dirty="0" smtClean="0">
                <a:sym typeface="+mn-ea"/>
              </a:rPr>
              <a:t>梁启超</a:t>
            </a:r>
            <a:r>
              <a:rPr lang="zh-CN" altLang="en-US" sz="2600" dirty="0" smtClean="0">
                <a:sym typeface="+mn-ea"/>
              </a:rPr>
              <a:t>：</a:t>
            </a:r>
            <a:r>
              <a:rPr lang="zh-CN" altLang="zh-CN" sz="2600" dirty="0" smtClean="0">
                <a:sym typeface="+mn-ea"/>
              </a:rPr>
              <a:t>《少年中国说》。</a:t>
            </a:r>
            <a:endParaRPr lang="en-US" altLang="zh-CN" sz="2600" dirty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600" dirty="0" smtClean="0">
                <a:sym typeface="+mn-ea"/>
              </a:rPr>
              <a:t>邹容</a:t>
            </a:r>
            <a:r>
              <a:rPr lang="zh-CN" altLang="en-US" sz="2600" dirty="0" smtClean="0">
                <a:sym typeface="+mn-ea"/>
              </a:rPr>
              <a:t>：</a:t>
            </a:r>
            <a:r>
              <a:rPr lang="zh-CN" altLang="zh-CN" sz="2600" dirty="0" smtClean="0">
                <a:sym typeface="+mn-ea"/>
              </a:rPr>
              <a:t>《革命军》。</a:t>
            </a:r>
            <a:endParaRPr lang="en-US" altLang="zh-CN" sz="2600" dirty="0"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600" dirty="0" smtClean="0">
                <a:sym typeface="+mn-ea"/>
              </a:rPr>
              <a:t>陈天华</a:t>
            </a:r>
            <a:r>
              <a:rPr lang="zh-CN" altLang="en-US" sz="2600" dirty="0" smtClean="0">
                <a:sym typeface="+mn-ea"/>
              </a:rPr>
              <a:t>：</a:t>
            </a:r>
            <a:r>
              <a:rPr lang="zh-CN" altLang="zh-CN" sz="2600" dirty="0" smtClean="0">
                <a:sym typeface="+mn-ea"/>
              </a:rPr>
              <a:t>《猛回头》。</a:t>
            </a:r>
            <a:endParaRPr lang="zh-CN" altLang="zh-CN" sz="26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600" b="1" dirty="0" smtClean="0">
                <a:sym typeface="+mn-ea"/>
              </a:rPr>
              <a:t>章士钊</a:t>
            </a:r>
            <a:r>
              <a:rPr lang="zh-CN" altLang="en-US" sz="2600" dirty="0" smtClean="0">
                <a:sym typeface="+mn-ea"/>
              </a:rPr>
              <a:t>：</a:t>
            </a:r>
            <a:r>
              <a:rPr lang="zh-CN" altLang="zh-CN" sz="2600" dirty="0" smtClean="0">
                <a:sym typeface="+mn-ea"/>
              </a:rPr>
              <a:t>著</a:t>
            </a:r>
            <a:r>
              <a:rPr lang="zh-CN" altLang="zh-CN" sz="2600" dirty="0">
                <a:sym typeface="+mn-ea"/>
              </a:rPr>
              <a:t>有《柳文指要》。其文谨严莹洁，又称为“</a:t>
            </a:r>
            <a:r>
              <a:rPr lang="zh-CN" altLang="zh-CN" sz="2600" b="1" dirty="0">
                <a:solidFill>
                  <a:srgbClr val="FF0000"/>
                </a:solidFill>
                <a:sym typeface="+mn-ea"/>
              </a:rPr>
              <a:t>逻辑文</a:t>
            </a:r>
            <a:r>
              <a:rPr lang="zh-CN" altLang="zh-CN" sz="2600" dirty="0" smtClean="0">
                <a:solidFill>
                  <a:srgbClr val="00B050"/>
                </a:solidFill>
                <a:sym typeface="+mn-ea"/>
              </a:rPr>
              <a:t>”</a:t>
            </a:r>
            <a:r>
              <a:rPr lang="zh-CN" altLang="en-US" sz="2600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sz="2600" b="1" dirty="0" smtClean="0">
                <a:solidFill>
                  <a:srgbClr val="00B050"/>
                </a:solidFill>
                <a:sym typeface="+mn-ea"/>
              </a:rPr>
              <a:t>1810</a:t>
            </a:r>
            <a:r>
              <a:rPr lang="zh-CN" altLang="en-US" sz="2600" b="1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zh-CN" altLang="zh-CN" sz="2600" b="1" dirty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600" b="1" dirty="0" smtClean="0"/>
              <a:t>郑观应：</a:t>
            </a:r>
            <a:r>
              <a:rPr lang="en-US" altLang="zh-CN" sz="2600" dirty="0" smtClean="0"/>
              <a:t>《</a:t>
            </a:r>
            <a:r>
              <a:rPr lang="zh-CN" altLang="en-US" sz="2600" dirty="0"/>
              <a:t>易言</a:t>
            </a:r>
            <a:r>
              <a:rPr lang="en-US" altLang="zh-CN" sz="2600" dirty="0"/>
              <a:t>》</a:t>
            </a:r>
            <a:r>
              <a:rPr lang="zh-CN" altLang="en-US" sz="2600" dirty="0"/>
              <a:t>收集的文章主要</a:t>
            </a:r>
            <a:r>
              <a:rPr lang="zh-CN" altLang="en-US" sz="2600" dirty="0" smtClean="0"/>
              <a:t>是</a:t>
            </a:r>
            <a:r>
              <a:rPr lang="zh-CN" altLang="en-US" sz="2600" b="1" dirty="0" smtClean="0">
                <a:solidFill>
                  <a:srgbClr val="C00000"/>
                </a:solidFill>
              </a:rPr>
              <a:t>报章文体</a:t>
            </a:r>
            <a:r>
              <a:rPr lang="zh-CN" altLang="en-US" sz="2600" b="1" dirty="0" smtClean="0">
                <a:solidFill>
                  <a:srgbClr val="00B050"/>
                </a:solidFill>
              </a:rPr>
              <a:t>［</a:t>
            </a:r>
            <a:r>
              <a:rPr lang="en-US" altLang="zh-CN" sz="2600" b="1" dirty="0" smtClean="0">
                <a:solidFill>
                  <a:srgbClr val="00B050"/>
                </a:solidFill>
              </a:rPr>
              <a:t>12</a:t>
            </a:r>
            <a:r>
              <a:rPr lang="zh-CN" altLang="en-US" sz="2600" b="1" dirty="0" smtClean="0">
                <a:solidFill>
                  <a:srgbClr val="00B050"/>
                </a:solidFill>
              </a:rPr>
              <a:t>选择］</a:t>
            </a:r>
            <a:endParaRPr lang="en-US" altLang="zh-CN" sz="2600" b="1" dirty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600" b="1" dirty="0" smtClean="0">
                <a:solidFill>
                  <a:srgbClr val="C00000"/>
                </a:solidFill>
              </a:rPr>
              <a:t>章太炎：</a:t>
            </a:r>
            <a:r>
              <a:rPr lang="zh-CN" altLang="en-US" sz="2600" dirty="0" smtClean="0"/>
              <a:t>提倡</a:t>
            </a:r>
            <a:r>
              <a:rPr lang="zh-CN" altLang="en-US" sz="2600" b="1" dirty="0" smtClean="0">
                <a:solidFill>
                  <a:srgbClr val="C00000"/>
                </a:solidFill>
              </a:rPr>
              <a:t>魏晋之文</a:t>
            </a:r>
            <a:r>
              <a:rPr lang="zh-CN" altLang="en-US" sz="2600" b="1" dirty="0" smtClean="0">
                <a:solidFill>
                  <a:srgbClr val="00B050"/>
                </a:solidFill>
              </a:rPr>
              <a:t>［</a:t>
            </a:r>
            <a:r>
              <a:rPr lang="en-US" altLang="zh-CN" sz="2600" b="1" dirty="0" smtClean="0">
                <a:solidFill>
                  <a:srgbClr val="00B050"/>
                </a:solidFill>
              </a:rPr>
              <a:t>11</a:t>
            </a:r>
            <a:r>
              <a:rPr lang="zh-CN" altLang="en-US" sz="2600" b="1" dirty="0" smtClean="0">
                <a:solidFill>
                  <a:srgbClr val="00B050"/>
                </a:solidFill>
              </a:rPr>
              <a:t>选择］</a:t>
            </a:r>
            <a:endParaRPr lang="zh-CN" altLang="en-US" sz="2600" b="1" dirty="0">
              <a:solidFill>
                <a:srgbClr val="00B05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210" y="1624066"/>
            <a:ext cx="1684106" cy="2391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图示 4"/>
          <p:cNvGraphicFramePr/>
          <p:nvPr/>
        </p:nvGraphicFramePr>
        <p:xfrm>
          <a:off x="9128760" y="-320040"/>
          <a:ext cx="3063240" cy="202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从时务文到政论文</a:t>
            </a:r>
          </a:p>
        </p:txBody>
      </p:sp>
    </p:spTree>
    <p:extLst>
      <p:ext uri="{BB962C8B-B14F-4D97-AF65-F5344CB8AC3E}">
        <p14:creationId xmlns:p14="http://schemas.microsoft.com/office/powerpoint/2010/main" val="11019653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800" b="1" dirty="0">
                <a:solidFill>
                  <a:schemeClr val="tx1"/>
                </a:solidFill>
                <a:sym typeface="+mn-ea"/>
              </a:rPr>
              <a:t>近代文的新生面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5612" y="2190750"/>
            <a:ext cx="8740775" cy="2691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近代文的新生面</a:t>
            </a:r>
          </a:p>
        </p:txBody>
      </p:sp>
    </p:spTree>
    <p:extLst>
      <p:ext uri="{BB962C8B-B14F-4D97-AF65-F5344CB8AC3E}">
        <p14:creationId xmlns:p14="http://schemas.microsoft.com/office/powerpoint/2010/main" val="3092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第五编  近代文学  </a:t>
            </a:r>
          </a:p>
        </p:txBody>
      </p:sp>
      <p:sp>
        <p:nvSpPr>
          <p:cNvPr id="5" name="object 2"/>
          <p:cNvSpPr/>
          <p:nvPr/>
        </p:nvSpPr>
        <p:spPr>
          <a:xfrm>
            <a:off x="1072676" y="5264733"/>
            <a:ext cx="10309375" cy="925080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13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1199375" y="5472479"/>
          <a:ext cx="10055860" cy="508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270"/>
                <a:gridCol w="2207260"/>
                <a:gridCol w="2033270"/>
                <a:gridCol w="2002155"/>
                <a:gridCol w="1906905"/>
              </a:tblGrid>
              <a:tr h="50863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b="0" spc="-95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b="0" spc="-95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8507841" y="2828331"/>
            <a:ext cx="3488573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近代诗词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近代文的新生面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近代小说与戏剧</a:t>
            </a:r>
            <a:endParaRPr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0104685" y="4932794"/>
            <a:ext cx="294604" cy="215239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3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近代小说与戏剧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0646" y="386101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侠义</a:t>
              </a: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小说与狭邪小说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0932" y="2051324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清末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小说诸派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19295" y="3613218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清末翻译小说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12591" y="5306916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清末戏剧演变与话剧诞生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6139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   近代小说与戏剧 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320137"/>
            <a:ext cx="10515600" cy="498714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b="1" dirty="0" smtClean="0"/>
              <a:t>1.</a:t>
            </a:r>
            <a:r>
              <a:rPr lang="zh-CN" altLang="en-US" b="1" dirty="0" smtClean="0"/>
              <a:t>近代</a:t>
            </a:r>
            <a:r>
              <a:rPr lang="zh-CN" altLang="en-US" b="1" dirty="0"/>
              <a:t>小说空前发展</a:t>
            </a:r>
            <a:r>
              <a:rPr lang="zh-CN" altLang="en-US" dirty="0"/>
              <a:t>，品种很多，数量很大，主要</a:t>
            </a:r>
            <a:r>
              <a:rPr lang="zh-CN" altLang="en-US" dirty="0" smtClean="0"/>
              <a:t>包括：</a:t>
            </a:r>
            <a:r>
              <a:rPr lang="zh-CN" altLang="en-US" b="1" dirty="0" smtClean="0">
                <a:solidFill>
                  <a:srgbClr val="00B050"/>
                </a:solidFill>
              </a:rPr>
              <a:t>［选择］</a:t>
            </a:r>
            <a:endParaRPr lang="zh-CN" altLang="en-US" b="1"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C00000"/>
                </a:solidFill>
              </a:rPr>
              <a:t>侠义小说、狭</a:t>
            </a:r>
            <a:r>
              <a:rPr lang="zh-CN" altLang="en-US" b="1" dirty="0">
                <a:solidFill>
                  <a:srgbClr val="C00000"/>
                </a:solidFill>
              </a:rPr>
              <a:t>邪小说 </a:t>
            </a:r>
            <a:r>
              <a:rPr lang="zh-CN" altLang="en-US" b="1" dirty="0" smtClean="0">
                <a:solidFill>
                  <a:srgbClr val="C00000"/>
                </a:solidFill>
              </a:rPr>
              <a:t>、政治小说、谴责</a:t>
            </a:r>
            <a:r>
              <a:rPr lang="zh-CN" altLang="en-US" b="1" dirty="0">
                <a:solidFill>
                  <a:srgbClr val="C00000"/>
                </a:solidFill>
              </a:rPr>
              <a:t>小说 </a:t>
            </a:r>
            <a:r>
              <a:rPr lang="zh-CN" altLang="en-US" b="1" dirty="0" smtClean="0">
                <a:solidFill>
                  <a:srgbClr val="C00000"/>
                </a:solidFill>
              </a:rPr>
              <a:t>、翻译</a:t>
            </a:r>
            <a:r>
              <a:rPr lang="zh-CN" altLang="en-US" b="1" dirty="0">
                <a:solidFill>
                  <a:srgbClr val="C00000"/>
                </a:solidFill>
              </a:rPr>
              <a:t>小说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495" y="34673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31第三十一章 近代小说与戏剧</a:t>
            </a:r>
          </a:p>
        </p:txBody>
      </p:sp>
    </p:spTree>
    <p:extLst>
      <p:ext uri="{BB962C8B-B14F-4D97-AF65-F5344CB8AC3E}">
        <p14:creationId xmlns:p14="http://schemas.microsoft.com/office/powerpoint/2010/main" val="1173102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   近代小说与戏剧 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68576"/>
            <a:ext cx="10810461" cy="470058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>
                <a:sym typeface="+mn-ea"/>
              </a:rPr>
              <a:t>2</a:t>
            </a:r>
            <a:r>
              <a:rPr lang="zh-CN" altLang="en-US" b="1" dirty="0" smtClean="0">
                <a:sym typeface="+mn-ea"/>
              </a:rPr>
              <a:t>、小说界革命</a:t>
            </a:r>
            <a:endParaRPr lang="en-US" altLang="zh-CN" b="1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b="1" u="sng" dirty="0" smtClean="0">
                <a:sym typeface="+mn-ea"/>
              </a:rPr>
              <a:t>梁启超</a:t>
            </a:r>
            <a:r>
              <a:rPr lang="zh-CN" altLang="en-US" dirty="0" smtClean="0">
                <a:sym typeface="+mn-ea"/>
              </a:rPr>
              <a:t>提出的口号，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《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新中国未来记</a:t>
            </a: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》</a:t>
            </a:r>
            <a:r>
              <a:rPr lang="zh-CN" altLang="en-US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dirty="0" smtClean="0">
                <a:solidFill>
                  <a:srgbClr val="00B050"/>
                </a:solidFill>
                <a:sym typeface="+mn-ea"/>
              </a:rPr>
              <a:t>0301</a:t>
            </a:r>
            <a:r>
              <a:rPr lang="zh-CN" altLang="en-US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）中心意图是</a:t>
            </a:r>
            <a:r>
              <a:rPr lang="zh-CN" altLang="en-US" dirty="0">
                <a:sym typeface="+mn-ea"/>
              </a:rPr>
              <a:t>改良群治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）使小说的地位从传统文学的边缘移向中心，提升了小说在社会生活和文化生产中的地位。</a:t>
            </a:r>
            <a:endParaRPr lang="en-US" altLang="zh-CN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440" y="4027048"/>
            <a:ext cx="1813560" cy="257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95" y="346737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31第三十一章 近代小说与戏剧</a:t>
            </a:r>
          </a:p>
        </p:txBody>
      </p:sp>
    </p:spTree>
    <p:extLst>
      <p:ext uri="{BB962C8B-B14F-4D97-AF65-F5344CB8AC3E}">
        <p14:creationId xmlns:p14="http://schemas.microsoft.com/office/powerpoint/2010/main" val="7796270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  侠义小说与狭邪小说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457200" y="1320137"/>
            <a:ext cx="11990387" cy="4986338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（一）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侠义小说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［名词］</a:t>
            </a:r>
            <a:endParaRPr lang="zh-CN" altLang="zh-CN" sz="2400" b="1" dirty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sym typeface="+mn-ea"/>
              </a:rPr>
              <a:t>近代</a:t>
            </a:r>
            <a:r>
              <a:rPr lang="zh-CN" altLang="zh-CN" dirty="0" smtClean="0">
                <a:sym typeface="+mn-ea"/>
              </a:rPr>
              <a:t>前</a:t>
            </a:r>
            <a:r>
              <a:rPr lang="zh-CN" altLang="en-US" dirty="0" smtClean="0">
                <a:sym typeface="+mn-ea"/>
              </a:rPr>
              <a:t>期</a:t>
            </a:r>
            <a:r>
              <a:rPr lang="zh-CN" altLang="zh-CN" dirty="0" smtClean="0">
                <a:sym typeface="+mn-ea"/>
              </a:rPr>
              <a:t>广为</a:t>
            </a:r>
            <a:r>
              <a:rPr lang="zh-CN" altLang="zh-CN" dirty="0">
                <a:sym typeface="+mn-ea"/>
              </a:rPr>
              <a:t>流行</a:t>
            </a:r>
            <a:r>
              <a:rPr lang="zh-CN" altLang="zh-CN" dirty="0" smtClean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《儿女英雄传》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、《荡寇志》和《三侠五义》</a:t>
            </a:r>
            <a:r>
              <a:rPr lang="zh-CN" altLang="zh-CN" dirty="0" smtClean="0">
                <a:sym typeface="+mn-ea"/>
              </a:rPr>
              <a:t>。</a:t>
            </a:r>
          </a:p>
          <a:p>
            <a:pPr indent="0">
              <a:lnSpc>
                <a:spcPct val="130000"/>
              </a:lnSpc>
              <a:buNone/>
            </a:pPr>
            <a:endParaRPr lang="zh-CN" altLang="zh-CN" sz="6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ym typeface="+mn-ea"/>
              </a:rPr>
              <a:t>1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zh-CN" b="1" dirty="0" smtClean="0">
                <a:sym typeface="+mn-ea"/>
              </a:rPr>
              <a:t>《儿女英雄传》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1694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1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作者</a:t>
            </a:r>
            <a:r>
              <a:rPr lang="zh-CN" altLang="zh-CN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文康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2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）小说讲述侠女何玉凤为父报仇的故事。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3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）作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者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试图将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才子佳人小说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与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英雄传奇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结合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起来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4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小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说吸取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民间说书艺术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的优点，以“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说话人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”的口吻写来，情节富波澜，颇可读。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</p:spTree>
    <p:extLst>
      <p:ext uri="{BB962C8B-B14F-4D97-AF65-F5344CB8AC3E}">
        <p14:creationId xmlns:p14="http://schemas.microsoft.com/office/powerpoint/2010/main" val="1394519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  侠义小说与狭邪小说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97302"/>
            <a:ext cx="11795760" cy="498714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b="1" dirty="0" smtClean="0">
                <a:solidFill>
                  <a:schemeClr val="tx1"/>
                </a:solidFill>
                <a:sym typeface="+mn-ea"/>
              </a:rPr>
              <a:t>《荡寇志》</a:t>
            </a:r>
            <a:r>
              <a:rPr lang="zh-CN" altLang="en-US" b="1" dirty="0" smtClean="0">
                <a:sym typeface="+mn-ea"/>
              </a:rPr>
              <a:t>：</a:t>
            </a:r>
            <a:r>
              <a:rPr lang="zh-CN" altLang="zh-CN" dirty="0" smtClean="0">
                <a:sym typeface="+mn-ea"/>
              </a:rPr>
              <a:t>作者</a:t>
            </a:r>
            <a:r>
              <a:rPr lang="zh-CN" altLang="zh-CN" b="1" u="sng" dirty="0" smtClean="0">
                <a:solidFill>
                  <a:srgbClr val="C00000"/>
                </a:solidFill>
                <a:sym typeface="+mn-ea"/>
              </a:rPr>
              <a:t>俞万春</a:t>
            </a:r>
            <a:r>
              <a:rPr lang="zh-CN" altLang="en-US" dirty="0" smtClean="0">
                <a:sym typeface="+mn-ea"/>
              </a:rPr>
              <a:t>。</a:t>
            </a:r>
            <a:r>
              <a:rPr lang="zh-CN" altLang="en-US" dirty="0" smtClean="0">
                <a:solidFill>
                  <a:srgbClr val="00B050"/>
                </a:solidFill>
                <a:sym typeface="+mn-ea"/>
              </a:rPr>
              <a:t>［选择题］</a:t>
            </a:r>
            <a:endParaRPr lang="en-US" altLang="zh-CN" sz="500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ym typeface="+mn-ea"/>
              </a:rPr>
              <a:t>3、《</a:t>
            </a:r>
            <a:r>
              <a:rPr lang="en-US" altLang="zh-CN" b="1" dirty="0" err="1" smtClean="0">
                <a:sym typeface="+mn-ea"/>
              </a:rPr>
              <a:t>三侠五义</a:t>
            </a:r>
            <a:r>
              <a:rPr lang="en-US" altLang="zh-CN" b="1" dirty="0" smtClean="0">
                <a:sym typeface="+mn-ea"/>
              </a:rPr>
              <a:t>》</a:t>
            </a:r>
            <a:r>
              <a:rPr lang="zh-CN" altLang="zh-CN" dirty="0" smtClean="0">
                <a:sym typeface="+mn-ea"/>
              </a:rPr>
              <a:t>是</a:t>
            </a:r>
            <a:r>
              <a:rPr lang="zh-CN" altLang="zh-CN" dirty="0">
                <a:sym typeface="+mn-ea"/>
              </a:rPr>
              <a:t>近代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侠义公案小说</a:t>
            </a:r>
            <a:r>
              <a:rPr lang="zh-CN" altLang="zh-CN" dirty="0">
                <a:sym typeface="+mn-ea"/>
              </a:rPr>
              <a:t>的代表作</a:t>
            </a:r>
            <a:r>
              <a:rPr lang="zh-CN" altLang="zh-CN" b="1" dirty="0" smtClean="0"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1810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en-US" altLang="zh-CN" b="1" dirty="0" smtClean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b="1" dirty="0" smtClean="0">
                <a:sym typeface="+mn-ea"/>
              </a:rPr>
              <a:t>思想内容</a:t>
            </a:r>
            <a:r>
              <a:rPr lang="zh-CN" altLang="en-US" b="1" dirty="0">
                <a:sym typeface="+mn-ea"/>
              </a:rPr>
              <a:t>：</a:t>
            </a: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（1）以清官</a:t>
            </a:r>
            <a:r>
              <a:rPr lang="zh-CN" altLang="zh-CN" b="1" u="sng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包拯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在侠客义士辅佐下</a:t>
            </a:r>
            <a:r>
              <a:rPr lang="zh-CN" altLang="zh-CN" b="1" u="sng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除暴安良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为主线。 </a:t>
            </a: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（2）穿插</a:t>
            </a:r>
            <a:r>
              <a:rPr lang="zh-CN" altLang="zh-CN" b="1" u="sng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侠客义士们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的仗义行为和其间的矛盾纠葛。 </a:t>
            </a: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（3）反映了</a:t>
            </a:r>
            <a:r>
              <a:rPr lang="zh-CN" altLang="zh-CN" b="1" u="sng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社会不平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</a:rPr>
              <a:t>和民众幻想政治清明的愿望。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</p:spTree>
    <p:extLst>
      <p:ext uri="{BB962C8B-B14F-4D97-AF65-F5344CB8AC3E}">
        <p14:creationId xmlns:p14="http://schemas.microsoft.com/office/powerpoint/2010/main" val="42379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简述《水浒传》中“义”的具体表现。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《水浒传》中的“义”是</a:t>
            </a:r>
            <a:r>
              <a:rPr lang="zh-CN" altLang="zh-CN" sz="2000" b="1" u="sng" dirty="0">
                <a:solidFill>
                  <a:srgbClr val="C00000"/>
                </a:solidFill>
              </a:rPr>
              <a:t>对朋友、对弱者的义气</a:t>
            </a:r>
            <a:r>
              <a:rPr lang="zh-CN" altLang="zh-CN" sz="2000" dirty="0"/>
              <a:t>，张扬一种</a:t>
            </a:r>
            <a:r>
              <a:rPr lang="zh-CN" altLang="zh-CN" sz="2000" b="1" u="sng" dirty="0">
                <a:solidFill>
                  <a:srgbClr val="C00000"/>
                </a:solidFill>
              </a:rPr>
              <a:t>路见不平、拔刀相助、仗义疏财、扶危济困</a:t>
            </a:r>
            <a:r>
              <a:rPr lang="zh-CN" altLang="zh-CN" sz="2000" dirty="0"/>
              <a:t>的精神，与绿林豪侠文化有着更为密切的关系。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 smtClean="0">
                <a:solidFill>
                  <a:srgbClr val="C00000"/>
                </a:solidFill>
              </a:rPr>
              <a:t>鲁智深</a:t>
            </a:r>
            <a:r>
              <a:rPr lang="zh-CN" altLang="zh-CN" sz="2000" dirty="0"/>
              <a:t>的“禅杖打开危险路，戒刀杀尽不平人”，</a:t>
            </a:r>
            <a:r>
              <a:rPr lang="zh-CN" altLang="zh-CN" sz="2000" b="1" dirty="0">
                <a:solidFill>
                  <a:srgbClr val="C00000"/>
                </a:solidFill>
              </a:rPr>
              <a:t>武松</a:t>
            </a:r>
            <a:r>
              <a:rPr lang="zh-CN" altLang="zh-CN" sz="2000" dirty="0"/>
              <a:t>的“从来只要打天下硬汉不明道德的人”，都</a:t>
            </a:r>
            <a:r>
              <a:rPr lang="zh-CN" altLang="zh-CN" sz="2000" b="1" dirty="0">
                <a:solidFill>
                  <a:srgbClr val="C00000"/>
                </a:solidFill>
              </a:rPr>
              <a:t>以他们的勇武和力量震撼着读者</a:t>
            </a:r>
            <a:r>
              <a:rPr lang="zh-CN" altLang="zh-CN" sz="2000" dirty="0"/>
              <a:t>，在相当程度上体现了保护弱者的“义”的精神，并且与“大块吃肉，大碗喝酒，大盘分金银”、“图个一世快活”的市民思想息息相通。</a:t>
            </a:r>
          </a:p>
        </p:txBody>
      </p:sp>
    </p:spTree>
    <p:extLst>
      <p:ext uri="{BB962C8B-B14F-4D97-AF65-F5344CB8AC3E}">
        <p14:creationId xmlns:p14="http://schemas.microsoft.com/office/powerpoint/2010/main" val="1999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 侠义小说与狭邪小说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41513" y="1497193"/>
            <a:ext cx="11765280" cy="2941457"/>
          </a:xfrm>
        </p:spPr>
        <p:txBody>
          <a:bodyPr/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（二）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狭邪小说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sym typeface="+mn-ea"/>
              </a:rPr>
              <a:t>1310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zh-CN" altLang="zh-CN" sz="2400" b="1" dirty="0" smtClean="0">
              <a:solidFill>
                <a:srgbClr val="00B050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道光</a:t>
            </a:r>
            <a:r>
              <a:rPr lang="zh-CN" altLang="zh-CN" dirty="0">
                <a:sym typeface="+mn-ea"/>
              </a:rPr>
              <a:t>至光绪年间</a:t>
            </a:r>
            <a:r>
              <a:rPr lang="zh-CN" altLang="zh-CN" dirty="0" smtClean="0">
                <a:sym typeface="+mn-ea"/>
              </a:rPr>
              <a:t>，以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狎优狎妓</a:t>
            </a:r>
            <a:r>
              <a:rPr lang="zh-CN" altLang="zh-CN" dirty="0">
                <a:sym typeface="+mn-ea"/>
              </a:rPr>
              <a:t>为题材</a:t>
            </a:r>
            <a:r>
              <a:rPr lang="zh-CN" altLang="zh-CN" dirty="0" smtClean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男女题材</a:t>
            </a:r>
            <a:r>
              <a:rPr lang="zh-CN" altLang="zh-CN" dirty="0" smtClean="0">
                <a:sym typeface="+mn-ea"/>
              </a:rPr>
              <a:t>小说 。</a:t>
            </a:r>
            <a:endParaRPr lang="en-US" altLang="zh-CN" dirty="0" smtClean="0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创作主体多</a:t>
            </a:r>
            <a:r>
              <a:rPr lang="zh-CN" altLang="zh-CN" dirty="0">
                <a:sym typeface="+mn-ea"/>
              </a:rPr>
              <a:t>是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潦倒</a:t>
            </a:r>
            <a:r>
              <a:rPr lang="zh-CN" altLang="zh-CN" b="1" u="sng" dirty="0" smtClean="0">
                <a:solidFill>
                  <a:srgbClr val="C00000"/>
                </a:solidFill>
                <a:sym typeface="+mn-ea"/>
              </a:rPr>
              <a:t>文士</a:t>
            </a:r>
            <a:r>
              <a:rPr lang="zh-CN" altLang="en-US" dirty="0">
                <a:sym typeface="+mn-ea"/>
              </a:rPr>
              <a:t>，</a:t>
            </a:r>
            <a:r>
              <a:rPr lang="zh-CN" altLang="zh-CN" dirty="0" smtClean="0">
                <a:sym typeface="+mn-ea"/>
              </a:rPr>
              <a:t>其</a:t>
            </a:r>
            <a:r>
              <a:rPr lang="zh-CN" altLang="zh-CN" b="1" u="sng" dirty="0" smtClean="0">
                <a:solidFill>
                  <a:srgbClr val="C00000"/>
                </a:solidFill>
                <a:sym typeface="+mn-ea"/>
              </a:rPr>
              <a:t>格</a:t>
            </a:r>
            <a:r>
              <a:rPr lang="zh-CN" altLang="zh-CN" b="1" u="sng" dirty="0">
                <a:solidFill>
                  <a:srgbClr val="C00000"/>
                </a:solidFill>
                <a:sym typeface="+mn-ea"/>
              </a:rPr>
              <a:t>调不高</a:t>
            </a:r>
            <a:r>
              <a:rPr lang="zh-CN" altLang="zh-CN" dirty="0">
                <a:sym typeface="+mn-ea"/>
              </a:rPr>
              <a:t>，缺乏社会批判</a:t>
            </a:r>
            <a:r>
              <a:rPr lang="zh-CN" altLang="zh-CN" dirty="0" smtClean="0">
                <a:sym typeface="+mn-ea"/>
              </a:rPr>
              <a:t>力度。</a:t>
            </a:r>
            <a:endParaRPr lang="zh-CN" altLang="zh-CN" dirty="0"/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）代表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《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品花宝鉴》、《花月痕》、《青楼梦》、《海上花列传》</a:t>
            </a:r>
            <a:r>
              <a:rPr lang="zh-CN" altLang="zh-CN" dirty="0">
                <a:sym typeface="+mn-ea"/>
              </a:rPr>
              <a:t>等</a:t>
            </a:r>
            <a:r>
              <a:rPr lang="zh-CN" altLang="zh-CN" dirty="0" smtClean="0">
                <a:sym typeface="+mn-ea"/>
              </a:rPr>
              <a:t>。</a:t>
            </a:r>
            <a:endParaRPr lang="en-US" altLang="zh-CN" dirty="0" smtClean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zh-CN" sz="500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  <p:sp>
        <p:nvSpPr>
          <p:cNvPr id="8" name="椭圆 7"/>
          <p:cNvSpPr/>
          <p:nvPr/>
        </p:nvSpPr>
        <p:spPr>
          <a:xfrm>
            <a:off x="4671391" y="3578087"/>
            <a:ext cx="1610139" cy="61622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4677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第一节  侠义小说与狭邪小说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370999" y="1497302"/>
            <a:ext cx="11401902" cy="3937665"/>
          </a:xfrm>
          <a:ln>
            <a:solidFill>
              <a:schemeClr val="tx1"/>
            </a:solidFill>
            <a:prstDash val="lgDashDot"/>
          </a:ln>
        </p:spPr>
        <p:txBody>
          <a:bodyPr>
            <a:norm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zh-CN" altLang="zh-CN" dirty="0" smtClean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b="1" dirty="0">
                <a:sym typeface="+mn-ea"/>
              </a:rPr>
              <a:t>《品花宝鉴》</a:t>
            </a:r>
            <a:r>
              <a:rPr lang="zh-CN" altLang="zh-CN" dirty="0">
                <a:sym typeface="+mn-ea"/>
              </a:rPr>
              <a:t>：作者陈森。反映了士人的变态人生、心理。</a:t>
            </a:r>
            <a:endParaRPr lang="zh-CN" altLang="zh-CN" dirty="0"/>
          </a:p>
          <a:p>
            <a:pPr marL="0" indent="0" fontAlgn="auto">
              <a:lnSpc>
                <a:spcPct val="120000"/>
              </a:lnSpc>
              <a:buNone/>
            </a:pPr>
            <a:r>
              <a:rPr lang="zh-CN" alt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b="1" dirty="0">
                <a:sym typeface="+mn-ea"/>
              </a:rPr>
              <a:t>《花月痕》</a:t>
            </a:r>
            <a:r>
              <a:rPr lang="zh-CN" altLang="zh-CN" dirty="0">
                <a:sym typeface="+mn-ea"/>
              </a:rPr>
              <a:t>：作者魏秀仁，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号眠鹤主人</a:t>
            </a:r>
            <a:r>
              <a:rPr lang="zh-CN" altLang="zh-CN" dirty="0">
                <a:sym typeface="+mn-ea"/>
              </a:rPr>
              <a:t>表现作者的自哀自怜。</a:t>
            </a:r>
          </a:p>
          <a:p>
            <a:pPr marL="0" indent="0" fontAlgn="auto">
              <a:lnSpc>
                <a:spcPct val="120000"/>
              </a:lnSpc>
              <a:buNone/>
            </a:pPr>
            <a:r>
              <a:rPr lang="zh-CN" altLang="zh-CN" b="1" dirty="0">
                <a:solidFill>
                  <a:srgbClr val="C00000"/>
                </a:solidFill>
                <a:sym typeface="+mn-ea"/>
              </a:rPr>
              <a:t>                         （才子落魄，佳人蒙尘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）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［选择题］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3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b="1" dirty="0">
                <a:sym typeface="+mn-ea"/>
              </a:rPr>
              <a:t>《青楼梦》</a:t>
            </a:r>
            <a:r>
              <a:rPr lang="zh-CN" altLang="zh-CN" dirty="0">
                <a:sym typeface="+mn-ea"/>
              </a:rPr>
              <a:t>：作者俞达。描写多情公子沉迷声色为众多妓女所爱，官场几经</a:t>
            </a:r>
            <a:r>
              <a:rPr lang="zh-CN" altLang="zh-CN" dirty="0" smtClean="0">
                <a:sym typeface="+mn-ea"/>
              </a:rPr>
              <a:t>风</a:t>
            </a:r>
            <a:endParaRPr lang="en-US" altLang="zh-CN" dirty="0" smtClean="0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                            </a:t>
            </a:r>
            <a:r>
              <a:rPr lang="zh-CN" altLang="zh-CN" dirty="0" smtClean="0">
                <a:sym typeface="+mn-ea"/>
              </a:rPr>
              <a:t>波</a:t>
            </a:r>
            <a:r>
              <a:rPr lang="zh-CN" altLang="zh-CN" dirty="0">
                <a:sym typeface="+mn-ea"/>
              </a:rPr>
              <a:t>，终于身荣名显。</a:t>
            </a:r>
            <a:endParaRPr lang="zh-CN" altLang="zh-CN" dirty="0"/>
          </a:p>
          <a:p>
            <a:pPr marL="0" indent="0" fontAlgn="auto">
              <a:lnSpc>
                <a:spcPct val="120000"/>
              </a:lnSpc>
              <a:buNone/>
            </a:pPr>
            <a:r>
              <a:rPr lang="zh-CN" alt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zh-CN" dirty="0">
                <a:sym typeface="+mn-ea"/>
              </a:rPr>
              <a:t>）</a:t>
            </a:r>
            <a:r>
              <a:rPr lang="zh-CN" altLang="zh-CN" b="1" dirty="0">
                <a:sym typeface="+mn-ea"/>
              </a:rPr>
              <a:t>《海上花列传》</a:t>
            </a:r>
            <a:r>
              <a:rPr lang="zh-CN" altLang="zh-CN" dirty="0">
                <a:sym typeface="+mn-ea"/>
              </a:rPr>
              <a:t>：作者韩邦庆</a:t>
            </a:r>
            <a:r>
              <a:rPr lang="zh-CN" altLang="zh-CN" dirty="0" smtClean="0">
                <a:sym typeface="+mn-ea"/>
              </a:rPr>
              <a:t>。以</a:t>
            </a:r>
            <a:r>
              <a:rPr lang="zh-CN" altLang="zh-CN" dirty="0">
                <a:sym typeface="+mn-ea"/>
              </a:rPr>
              <a:t>赵朴斋、赵二宝兄妹的遭遇为主要线索</a:t>
            </a:r>
            <a:r>
              <a:rPr lang="zh-CN" altLang="zh-CN" dirty="0" smtClean="0">
                <a:sym typeface="+mn-ea"/>
              </a:rPr>
              <a:t>。</a:t>
            </a:r>
            <a:endParaRPr lang="zh-CN" altLang="zh-CN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五边形 4"/>
          <p:cNvSpPr/>
          <p:nvPr/>
        </p:nvSpPr>
        <p:spPr>
          <a:xfrm flipH="1">
            <a:off x="5701030" y="541655"/>
            <a:ext cx="504825" cy="33274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侠义小说与狭邪小说</a:t>
            </a:r>
          </a:p>
        </p:txBody>
      </p:sp>
    </p:spTree>
    <p:extLst>
      <p:ext uri="{BB962C8B-B14F-4D97-AF65-F5344CB8AC3E}">
        <p14:creationId xmlns:p14="http://schemas.microsoft.com/office/powerpoint/2010/main" val="11463211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近代小说与戏剧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0646" y="386101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侠义</a:t>
              </a: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小说与狭邪小说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0932" y="2051324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清末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小说诸派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19295" y="3613218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清末翻译小说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12591" y="5306916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清末戏剧演变与话剧诞生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5169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清末小说诸派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497302"/>
            <a:ext cx="10382250" cy="4987141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谴责小说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zh-CN" sz="2400" b="1" dirty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zh-CN" dirty="0" smtClean="0">
                <a:sym typeface="+mn-ea"/>
              </a:rPr>
              <a:t>抨击</a:t>
            </a:r>
            <a:r>
              <a:rPr lang="zh-CN" altLang="zh-CN" dirty="0">
                <a:sym typeface="+mn-ea"/>
              </a:rPr>
              <a:t>时政、揭露官场黑暗的作品，对现实肆意</a:t>
            </a:r>
            <a:r>
              <a:rPr lang="zh-CN" altLang="zh-CN" dirty="0" smtClean="0">
                <a:sym typeface="+mn-ea"/>
              </a:rPr>
              <a:t>夸大</a:t>
            </a:r>
            <a:r>
              <a:rPr lang="zh-CN" altLang="en-US" dirty="0" smtClean="0">
                <a:sym typeface="+mn-ea"/>
              </a:rPr>
              <a:t>，</a:t>
            </a:r>
            <a:r>
              <a:rPr lang="zh-CN" altLang="zh-CN" dirty="0" smtClean="0">
                <a:sym typeface="+mn-ea"/>
              </a:rPr>
              <a:t>暴露</a:t>
            </a:r>
            <a:r>
              <a:rPr lang="zh-CN" altLang="zh-CN" dirty="0">
                <a:sym typeface="+mn-ea"/>
              </a:rPr>
              <a:t>有余，批判</a:t>
            </a:r>
            <a:r>
              <a:rPr lang="zh-CN" altLang="zh-CN" dirty="0" smtClean="0">
                <a:sym typeface="+mn-ea"/>
              </a:rPr>
              <a:t>不足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 indent="0">
              <a:lnSpc>
                <a:spcPct val="130000"/>
              </a:lnSpc>
              <a:buNone/>
            </a:pP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四</a:t>
            </a:r>
            <a:r>
              <a:rPr lang="zh-CN" altLang="zh-CN" b="1" dirty="0">
                <a:solidFill>
                  <a:srgbClr val="C00000"/>
                </a:solidFill>
                <a:sym typeface="+mn-ea"/>
              </a:rPr>
              <a:t>大谴责小说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：</a:t>
            </a:r>
            <a:endParaRPr lang="en-US" altLang="zh-CN" b="1" dirty="0" smtClean="0">
              <a:solidFill>
                <a:srgbClr val="C00000"/>
              </a:solidFill>
              <a:sym typeface="+mn-ea"/>
            </a:endParaRPr>
          </a:p>
          <a:p>
            <a:pPr marL="6858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zh-CN" dirty="0">
                <a:sym typeface="+mn-ea"/>
              </a:rPr>
              <a:t>《</a:t>
            </a:r>
            <a:r>
              <a:rPr lang="zh-CN" altLang="zh-CN" dirty="0">
                <a:solidFill>
                  <a:srgbClr val="C00000"/>
                </a:solidFill>
                <a:sym typeface="+mn-ea"/>
              </a:rPr>
              <a:t>二十年</a:t>
            </a:r>
            <a:r>
              <a:rPr lang="zh-CN" altLang="zh-CN" dirty="0">
                <a:sym typeface="+mn-ea"/>
              </a:rPr>
              <a:t>目睹之怪现状》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吴沃尧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>
                <a:solidFill>
                  <a:srgbClr val="00B050"/>
                </a:solidFill>
                <a:sym typeface="+mn-ea"/>
              </a:rPr>
              <a:t>09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选择］</a:t>
            </a:r>
            <a:endParaRPr lang="en-US" altLang="zh-CN" b="1" dirty="0">
              <a:solidFill>
                <a:srgbClr val="00B050"/>
              </a:solidFill>
              <a:sym typeface="+mn-ea"/>
            </a:endParaRPr>
          </a:p>
          <a:p>
            <a:pPr marL="6858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zh-CN" dirty="0" smtClean="0">
                <a:sym typeface="+mn-ea"/>
              </a:rPr>
              <a:t>《</a:t>
            </a:r>
            <a:r>
              <a:rPr lang="zh-CN" altLang="zh-CN" dirty="0" smtClean="0">
                <a:solidFill>
                  <a:srgbClr val="C00000"/>
                </a:solidFill>
                <a:sym typeface="+mn-ea"/>
              </a:rPr>
              <a:t>官场</a:t>
            </a:r>
            <a:r>
              <a:rPr lang="zh-CN" altLang="zh-CN" dirty="0" smtClean="0">
                <a:sym typeface="+mn-ea"/>
              </a:rPr>
              <a:t>现形记》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李宝嘉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09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en-US" altLang="zh-CN" b="1" dirty="0" smtClean="0">
              <a:solidFill>
                <a:srgbClr val="00B050"/>
              </a:solidFill>
              <a:sym typeface="+mn-ea"/>
            </a:endParaRPr>
          </a:p>
          <a:p>
            <a:pPr marL="6858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zh-CN" dirty="0" smtClean="0">
                <a:sym typeface="+mn-ea"/>
              </a:rPr>
              <a:t>《</a:t>
            </a:r>
            <a:r>
              <a:rPr lang="zh-CN" altLang="zh-CN" dirty="0">
                <a:solidFill>
                  <a:srgbClr val="C00000"/>
                </a:solidFill>
                <a:sym typeface="+mn-ea"/>
              </a:rPr>
              <a:t>老</a:t>
            </a:r>
            <a:r>
              <a:rPr lang="zh-CN" altLang="zh-CN" dirty="0">
                <a:sym typeface="+mn-ea"/>
              </a:rPr>
              <a:t>残游记</a:t>
            </a:r>
            <a:r>
              <a:rPr lang="zh-CN" altLang="zh-CN" dirty="0" smtClean="0">
                <a:sym typeface="+mn-ea"/>
              </a:rPr>
              <a:t>》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>
                <a:sym typeface="+mn-ea"/>
              </a:rPr>
              <a:t>刘鹗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1804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选择］</a:t>
            </a:r>
            <a:endParaRPr lang="en-US" altLang="zh-CN" b="1" dirty="0" smtClean="0">
              <a:solidFill>
                <a:srgbClr val="00B050"/>
              </a:solidFill>
              <a:sym typeface="+mn-ea"/>
            </a:endParaRPr>
          </a:p>
          <a:p>
            <a:pPr marL="6858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zh-CN" dirty="0" smtClean="0">
                <a:sym typeface="+mn-ea"/>
              </a:rPr>
              <a:t>《孽海</a:t>
            </a:r>
            <a:r>
              <a:rPr lang="zh-CN" altLang="zh-CN" dirty="0" smtClean="0">
                <a:solidFill>
                  <a:srgbClr val="C00000"/>
                </a:solidFill>
                <a:sym typeface="+mn-ea"/>
              </a:rPr>
              <a:t>花</a:t>
            </a:r>
            <a:r>
              <a:rPr lang="zh-CN" altLang="zh-CN" dirty="0" smtClean="0">
                <a:sym typeface="+mn-ea"/>
              </a:rPr>
              <a:t>》</a:t>
            </a:r>
            <a:r>
              <a:rPr lang="en-US" altLang="zh-CN" dirty="0" smtClean="0">
                <a:sym typeface="+mn-ea"/>
              </a:rPr>
              <a:t>——</a:t>
            </a:r>
            <a:r>
              <a:rPr lang="zh-CN" altLang="en-US" dirty="0" smtClean="0"/>
              <a:t>曾朴</a:t>
            </a:r>
            <a:r>
              <a:rPr lang="zh-CN" altLang="en-US" b="1" dirty="0" smtClean="0">
                <a:solidFill>
                  <a:srgbClr val="00B050"/>
                </a:solidFill>
              </a:rPr>
              <a:t>［高频选择］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b="1" dirty="0" smtClean="0">
                <a:solidFill>
                  <a:srgbClr val="0070C0"/>
                </a:solidFill>
              </a:rPr>
              <a:t>助记：二十年 官场 老花眼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清末小说诸派</a:t>
            </a:r>
          </a:p>
        </p:txBody>
      </p:sp>
    </p:spTree>
    <p:extLst>
      <p:ext uri="{BB962C8B-B14F-4D97-AF65-F5344CB8AC3E}">
        <p14:creationId xmlns:p14="http://schemas.microsoft.com/office/powerpoint/2010/main" val="1042875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清末小说诸派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320137"/>
            <a:ext cx="11353800" cy="533167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zh-CN" sz="2400" b="1" dirty="0" smtClean="0">
                <a:solidFill>
                  <a:schemeClr val="tx1"/>
                </a:solidFill>
                <a:sym typeface="+mn-ea"/>
              </a:rPr>
              <a:t>谴责</a:t>
            </a:r>
            <a:r>
              <a:rPr lang="zh-CN" altLang="zh-CN" sz="2400" b="1" dirty="0">
                <a:solidFill>
                  <a:schemeClr val="tx1"/>
                </a:solidFill>
                <a:sym typeface="+mn-ea"/>
              </a:rPr>
              <a:t>小说</a:t>
            </a:r>
            <a:endParaRPr lang="zh-CN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b="1" dirty="0">
                <a:solidFill>
                  <a:srgbClr val="C00000"/>
                </a:solidFill>
                <a:sym typeface="+mn-ea"/>
              </a:rPr>
              <a:t>四大谴责小</a:t>
            </a:r>
            <a:r>
              <a:rPr lang="zh-CN" altLang="zh-CN" b="1" dirty="0" smtClean="0">
                <a:solidFill>
                  <a:srgbClr val="C00000"/>
                </a:solidFill>
                <a:sym typeface="+mn-ea"/>
              </a:rPr>
              <a:t>说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［名词解释］</a:t>
            </a:r>
            <a:endParaRPr lang="en-US" altLang="zh-CN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）《</a:t>
            </a:r>
            <a:r>
              <a:rPr lang="zh-CN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二十年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目睹之怪现状》，作者</a:t>
            </a:r>
            <a:r>
              <a:rPr lang="zh-CN" altLang="zh-CN" b="1" u="sng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吴沃尧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自号“我佛山人” 。</a:t>
            </a:r>
            <a:endParaRPr lang="zh-CN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）《</a:t>
            </a:r>
            <a:r>
              <a:rPr lang="zh-CN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官场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现形记》，作者</a:t>
            </a:r>
            <a:r>
              <a:rPr lang="zh-CN" altLang="zh-CN" b="1" u="sng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李宝</a:t>
            </a:r>
            <a:r>
              <a:rPr lang="zh-CN" altLang="zh-CN" b="1" u="sng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嘉</a:t>
            </a:r>
            <a:r>
              <a:rPr lang="zh-CN" altLang="en-US" b="1" u="sng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/>
              <a:t>揭露官场的龌龊和官僚的丑态。 </a:t>
            </a:r>
            <a:r>
              <a:rPr lang="zh-CN" altLang="en-US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</a:t>
            </a:r>
            <a:r>
              <a:rPr lang="en-US" altLang="zh-CN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1904</a:t>
            </a:r>
            <a:r>
              <a:rPr lang="zh-CN" altLang="en-US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］</a:t>
            </a:r>
            <a:endParaRPr lang="zh-CN" altLang="zh-CN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）《老残游记》，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作者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刘鹗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en-US" dirty="0"/>
              <a:t>通过老残的旅行见闻串联故事，描摹社会风俗，寄寓作者情</a:t>
            </a:r>
            <a:r>
              <a:rPr lang="zh-CN" altLang="en-US" dirty="0" smtClean="0"/>
              <a:t>怀，“赃</a:t>
            </a:r>
            <a:r>
              <a:rPr lang="zh-CN" altLang="en-US" dirty="0"/>
              <a:t>官可恨，清官尤可</a:t>
            </a:r>
            <a:r>
              <a:rPr lang="zh-CN" altLang="en-US" dirty="0" smtClean="0"/>
              <a:t>恨”打</a:t>
            </a:r>
            <a:r>
              <a:rPr lang="zh-CN" altLang="en-US" dirty="0"/>
              <a:t>破了此前公案小说的陈规，也对社会正义和道德秩序的基础提出了质疑。 </a:t>
            </a:r>
            <a:endParaRPr lang="en-US" altLang="zh-CN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）《孽海</a:t>
            </a:r>
            <a:r>
              <a:rPr lang="zh-CN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花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》，作者</a:t>
            </a:r>
            <a:r>
              <a:rPr lang="zh-CN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曾朴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金雯青、傅彩云故事为主线，描写清末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30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年间政治外交及社会风俗的各种情态</a:t>
            </a:r>
            <a:r>
              <a:rPr lang="zh-CN" altLang="zh-CN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en-US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</a:t>
            </a:r>
            <a:r>
              <a:rPr lang="en-US" altLang="zh-CN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1910</a:t>
            </a:r>
            <a:r>
              <a:rPr lang="zh-CN" altLang="en-US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］</a:t>
            </a:r>
            <a:endParaRPr lang="zh-CN" altLang="zh-CN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清末小说诸派</a:t>
            </a:r>
          </a:p>
        </p:txBody>
      </p:sp>
    </p:spTree>
    <p:extLst>
      <p:ext uri="{BB962C8B-B14F-4D97-AF65-F5344CB8AC3E}">
        <p14:creationId xmlns:p14="http://schemas.microsoft.com/office/powerpoint/2010/main" val="4637408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第二节  清末小说诸派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037273" y="1497302"/>
            <a:ext cx="10678477" cy="470058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 smtClean="0">
                <a:sym typeface="+mn-ea"/>
              </a:rPr>
              <a:t>2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zh-CN" b="1" dirty="0">
                <a:sym typeface="+mn-ea"/>
              </a:rPr>
              <a:t>鸳鸯蝴蝶</a:t>
            </a:r>
            <a:r>
              <a:rPr lang="zh-CN" altLang="zh-CN" b="1" dirty="0" smtClean="0">
                <a:sym typeface="+mn-ea"/>
              </a:rPr>
              <a:t>派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1510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zh-CN" altLang="zh-CN" b="1" dirty="0">
              <a:solidFill>
                <a:srgbClr val="00B05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1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清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末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民初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小说流派。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以上海为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大本营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，主要阵地是《礼拜六》，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故此派又称“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礼拜六派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”。</a:t>
            </a:r>
            <a:endParaRPr lang="en-US" altLang="zh-CN" dirty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2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知识分子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失望于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政治革命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，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却</a:t>
            </a:r>
            <a:r>
              <a:rPr lang="zh-CN" altLang="zh-CN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讴歌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爱情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，却又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逃避爱情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endParaRPr lang="zh-CN" altLang="zh-CN" dirty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4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）作家：</a:t>
            </a:r>
            <a:r>
              <a:rPr lang="zh-CN" altLang="zh-CN" b="1" dirty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周瘦鹃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、徐枕亚、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+mn-ea"/>
              </a:rPr>
              <a:t>包天笑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、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王钝根、</a:t>
            </a:r>
            <a:r>
              <a:rPr lang="zh-CN" altLang="zh-CN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刘半农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等。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5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内容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以言情为主，渲染感伤情调，“赚人眼泪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”。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+mn-ea"/>
              </a:rPr>
              <a:t>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    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代表作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是徐枕亚的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《玉梨魂》。</a:t>
            </a:r>
            <a:endParaRPr lang="zh-CN" altLang="en-US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清末小说诸派</a:t>
            </a:r>
          </a:p>
        </p:txBody>
      </p:sp>
    </p:spTree>
    <p:extLst>
      <p:ext uri="{BB962C8B-B14F-4D97-AF65-F5344CB8AC3E}">
        <p14:creationId xmlns:p14="http://schemas.microsoft.com/office/powerpoint/2010/main" val="3317447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近代小说与戏剧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0646" y="386101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侠义</a:t>
              </a: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小说与狭邪小说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0932" y="2051324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清末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小说诸派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19295" y="3613218"/>
            <a:ext cx="5531901" cy="1294058"/>
            <a:chOff x="3283581" y="1400939"/>
            <a:chExt cx="6265035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清末翻译小说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12591" y="5306916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清末戏剧演变与话剧诞生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190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2112" y="393136"/>
            <a:ext cx="6095248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noProof="1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  <a:sym typeface="+mn-ea"/>
              </a:rPr>
              <a:t>第三节  </a:t>
            </a:r>
            <a:r>
              <a:rPr lang="zh-CN" altLang="en-US" sz="2800" noProof="1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  <a:sym typeface="+mn-ea"/>
              </a:rPr>
              <a:t>清末翻译小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说</a:t>
            </a:r>
          </a:p>
        </p:txBody>
      </p:sp>
      <p:sp>
        <p:nvSpPr>
          <p:cNvPr id="3" name="矩形 2"/>
          <p:cNvSpPr/>
          <p:nvPr/>
        </p:nvSpPr>
        <p:spPr>
          <a:xfrm>
            <a:off x="650366" y="1136636"/>
            <a:ext cx="106462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一、林纾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）晚清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古文大家，本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不懂外文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，他人口译，他写为文字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以古文笔法译西洋小说的第一人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lang="en-US" altLang="zh-CN" sz="2400" b="1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古文笔法翻译西方小说，完成了不少传诵至今的译作。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）作品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巴黎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茶花女遗事》、《</a:t>
            </a:r>
            <a:r>
              <a:rPr lang="zh-CN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黑奴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吁天录》、《</a:t>
            </a:r>
            <a:r>
              <a:rPr lang="zh-CN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滑铁卢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战血余腥录》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、《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撒克逊劫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后</a:t>
            </a:r>
            <a:r>
              <a:rPr lang="zh-CN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英雄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录》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多选助记：巴黎 黑奴 英雄 滑铁卢</a:t>
            </a:r>
            <a:endParaRPr lang="zh-CN" altLang="zh-CN" sz="2800" dirty="0" smtClean="0">
              <a:solidFill>
                <a:srgbClr val="0070C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42" y="4213587"/>
            <a:ext cx="1595643" cy="215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图示 6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清末翻译小说</a:t>
            </a:r>
          </a:p>
        </p:txBody>
      </p:sp>
    </p:spTree>
    <p:extLst>
      <p:ext uri="{BB962C8B-B14F-4D97-AF65-F5344CB8AC3E}">
        <p14:creationId xmlns:p14="http://schemas.microsoft.com/office/powerpoint/2010/main" val="8559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近代小说与戏剧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0646" y="386101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侠义</a:t>
              </a: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小说与狭邪小说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90932" y="2051324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清末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小说诸派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19295" y="3613218"/>
            <a:ext cx="5531901" cy="1294058"/>
            <a:chOff x="3283581" y="1400939"/>
            <a:chExt cx="6265035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清末翻译小说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12591" y="5306916"/>
            <a:ext cx="5531901" cy="1294058"/>
            <a:chOff x="3283581" y="1400939"/>
            <a:chExt cx="6265035" cy="1096130"/>
          </a:xfrm>
          <a:solidFill>
            <a:schemeClr val="accent1">
              <a:lumMod val="75000"/>
            </a:scheme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312766" y="1476365"/>
              <a:ext cx="6235850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清末戏剧演变与话剧诞生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502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第四节  清末戏剧演变与话剧诞生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36636"/>
            <a:ext cx="10267950" cy="47005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一、花部</a:t>
            </a:r>
            <a:r>
              <a:rPr lang="zh-CN" altLang="en-US" b="1" dirty="0">
                <a:sym typeface="+mn-ea"/>
              </a:rPr>
              <a:t>新</a:t>
            </a:r>
            <a:r>
              <a:rPr lang="zh-CN" altLang="en-US" b="1" dirty="0" smtClean="0">
                <a:sym typeface="+mn-ea"/>
              </a:rPr>
              <a:t>剧种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endParaRPr lang="en-US" altLang="zh-CN" b="1" dirty="0">
              <a:solidFill>
                <a:srgbClr val="00B050"/>
              </a:solidFill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河南的</a:t>
            </a:r>
            <a:r>
              <a:rPr lang="zh-CN" altLang="en-US" b="1" dirty="0" smtClean="0">
                <a:sym typeface="+mn-ea"/>
              </a:rPr>
              <a:t>豫剧</a:t>
            </a:r>
            <a:r>
              <a:rPr lang="zh-CN" altLang="en-US" dirty="0">
                <a:sym typeface="+mn-ea"/>
              </a:rPr>
              <a:t>、安徽的</a:t>
            </a:r>
            <a:r>
              <a:rPr lang="zh-CN" altLang="en-US" b="1" dirty="0" smtClean="0">
                <a:sym typeface="+mn-ea"/>
              </a:rPr>
              <a:t>黄梅剧</a:t>
            </a:r>
            <a:r>
              <a:rPr lang="zh-CN" altLang="en-US" dirty="0">
                <a:sym typeface="+mn-ea"/>
              </a:rPr>
              <a:t>、江西的</a:t>
            </a:r>
            <a:r>
              <a:rPr lang="zh-CN" altLang="en-US" b="1" dirty="0" smtClean="0">
                <a:sym typeface="+mn-ea"/>
              </a:rPr>
              <a:t>采茶戏</a:t>
            </a:r>
            <a:r>
              <a:rPr lang="zh-CN" altLang="en-US" dirty="0">
                <a:sym typeface="+mn-ea"/>
              </a:rPr>
              <a:t>、湖南的</a:t>
            </a:r>
            <a:r>
              <a:rPr lang="zh-CN" altLang="en-US" b="1" dirty="0" smtClean="0">
                <a:sym typeface="+mn-ea"/>
              </a:rPr>
              <a:t>花鼓戏</a:t>
            </a:r>
            <a:r>
              <a:rPr lang="zh-CN" altLang="en-US" dirty="0" smtClean="0">
                <a:sym typeface="+mn-ea"/>
              </a:rPr>
              <a:t>、</a:t>
            </a:r>
            <a:endParaRPr lang="en-US" altLang="zh-CN" dirty="0" smtClean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sym typeface="+mn-ea"/>
              </a:rPr>
              <a:t>云贵川</a:t>
            </a:r>
            <a:r>
              <a:rPr lang="zh-CN" altLang="en-US" b="1" dirty="0" smtClean="0">
                <a:sym typeface="+mn-ea"/>
              </a:rPr>
              <a:t>的花灯戏</a:t>
            </a:r>
            <a:r>
              <a:rPr lang="zh-CN" altLang="en-US" dirty="0">
                <a:sym typeface="+mn-ea"/>
              </a:rPr>
              <a:t>、广西的</a:t>
            </a:r>
            <a:r>
              <a:rPr lang="zh-CN" altLang="en-US" b="1" dirty="0" smtClean="0">
                <a:sym typeface="+mn-ea"/>
              </a:rPr>
              <a:t>采调</a:t>
            </a:r>
            <a:r>
              <a:rPr lang="zh-CN" altLang="en-US" dirty="0" smtClean="0">
                <a:sym typeface="+mn-ea"/>
              </a:rPr>
              <a:t>等。</a:t>
            </a:r>
            <a:endParaRPr lang="en-US" altLang="zh-CN" dirty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sym typeface="+mn-ea"/>
              </a:rPr>
              <a:t>其中，</a:t>
            </a:r>
            <a:r>
              <a:rPr lang="zh-CN" altLang="en-US" b="1" u="sng" dirty="0" smtClean="0">
                <a:solidFill>
                  <a:srgbClr val="C00000"/>
                </a:solidFill>
                <a:sym typeface="+mn-ea"/>
              </a:rPr>
              <a:t>京剧</a:t>
            </a:r>
            <a:r>
              <a:rPr lang="zh-CN" altLang="en-US" dirty="0" smtClean="0">
                <a:sym typeface="+mn-ea"/>
              </a:rPr>
              <a:t>是最主要的戏曲样式，</a:t>
            </a:r>
            <a:r>
              <a:rPr lang="zh-CN" altLang="en-US" b="1" dirty="0" smtClean="0">
                <a:solidFill>
                  <a:srgbClr val="00B050"/>
                </a:solidFill>
              </a:rPr>
              <a:t>汪笑侬（德克金）</a:t>
            </a:r>
            <a:r>
              <a:rPr lang="zh-CN" altLang="en-US" dirty="0" smtClean="0"/>
              <a:t>是</a:t>
            </a:r>
            <a:r>
              <a:rPr lang="zh-CN" altLang="en-US" dirty="0"/>
              <a:t>最早参与京剧改良的艺术家</a:t>
            </a:r>
            <a:endParaRPr lang="zh-CN" altLang="en-US" dirty="0" smtClean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清末戏剧演变与话剧诞生</a:t>
            </a:r>
          </a:p>
        </p:txBody>
      </p:sp>
    </p:spTree>
    <p:extLst>
      <p:ext uri="{BB962C8B-B14F-4D97-AF65-F5344CB8AC3E}">
        <p14:creationId xmlns:p14="http://schemas.microsoft.com/office/powerpoint/2010/main" val="25783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简述《水浒传》的语言风格特点。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）继承和发展了“说话”艺术的语言风格，能娴熟地运用</a:t>
            </a:r>
            <a:r>
              <a:rPr lang="zh-CN" altLang="zh-CN" sz="2000" u="sng" dirty="0"/>
              <a:t>白话</a:t>
            </a:r>
            <a:r>
              <a:rPr lang="zh-CN" altLang="zh-CN" sz="2000" dirty="0"/>
              <a:t>来写景叙事，语言</a:t>
            </a:r>
            <a:r>
              <a:rPr lang="zh-CN" altLang="zh-CN" sz="2000" b="1" u="sng" dirty="0">
                <a:solidFill>
                  <a:srgbClr val="C00000"/>
                </a:solidFill>
              </a:rPr>
              <a:t>生动、准确、富有表现力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）以</a:t>
            </a:r>
            <a:r>
              <a:rPr lang="zh-CN" altLang="zh-CN" sz="2000" b="1" u="sng" dirty="0">
                <a:solidFill>
                  <a:srgbClr val="C00000"/>
                </a:solidFill>
              </a:rPr>
              <a:t>北方口语</a:t>
            </a:r>
            <a:r>
              <a:rPr lang="zh-CN" altLang="zh-CN" sz="2000" dirty="0"/>
              <a:t>为基础，将其加工为成熟的书面语言。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）主要特色是</a:t>
            </a:r>
            <a:r>
              <a:rPr lang="zh-CN" altLang="zh-CN" sz="2000" b="1" u="sng" dirty="0">
                <a:solidFill>
                  <a:srgbClr val="C00000"/>
                </a:solidFill>
              </a:rPr>
              <a:t>简洁明快、生动含蓄</a:t>
            </a:r>
            <a:r>
              <a:rPr lang="zh-CN" altLang="zh-CN" sz="2000" dirty="0"/>
              <a:t>，表现力很强，写人叙事，多用白描，往往几个字便意态毕肖。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</a:t>
            </a:r>
            <a:r>
              <a:rPr lang="zh-CN" altLang="zh-CN" sz="2000" b="1" u="sng" dirty="0">
                <a:solidFill>
                  <a:srgbClr val="C00000"/>
                </a:solidFill>
              </a:rPr>
              <a:t>人物语言个性突出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076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92430"/>
            <a:ext cx="10515600" cy="645130"/>
          </a:xfrm>
        </p:spPr>
        <p:txBody>
          <a:bodyPr/>
          <a:lstStyle/>
          <a:p>
            <a:r>
              <a:rPr lang="zh-CN" altLang="en-US"/>
              <a:t>第四节  清末戏剧演变与话剧诞生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88679"/>
            <a:ext cx="11058525" cy="47005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三、近代</a:t>
            </a: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京剧剧目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1610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名词］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剧目丰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富，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据</a:t>
            </a:r>
            <a:r>
              <a:rPr lang="zh-CN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陶君起</a:t>
            </a:r>
            <a:r>
              <a:rPr lang="zh-CN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《京剧剧目初探》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统计，共有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1280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多种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）取材于三国戏、列国戏、水浒戏、杨家将戏、岳家将戏的剧目最多。</a:t>
            </a:r>
          </a:p>
          <a:p>
            <a:pPr marL="0" indent="0"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）表达了市民意愿，歌颂为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摆脱被压迫地位的反抗和斗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争。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清末戏剧演变与话剧诞生</a:t>
            </a:r>
          </a:p>
        </p:txBody>
      </p:sp>
    </p:spTree>
    <p:extLst>
      <p:ext uri="{BB962C8B-B14F-4D97-AF65-F5344CB8AC3E}">
        <p14:creationId xmlns:p14="http://schemas.microsoft.com/office/powerpoint/2010/main" val="6738575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第四节  清末戏剧演变与话剧诞生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257880"/>
            <a:ext cx="11247120" cy="47005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ym typeface="+mn-ea"/>
              </a:rPr>
              <a:t>三、</a:t>
            </a:r>
            <a:r>
              <a:rPr lang="zh-CN" altLang="zh-CN" sz="2400" b="1" dirty="0" smtClean="0">
                <a:sym typeface="+mn-ea"/>
              </a:rPr>
              <a:t>近代</a:t>
            </a:r>
            <a:r>
              <a:rPr lang="zh-CN" altLang="zh-CN" sz="2400" b="1" dirty="0">
                <a:sym typeface="+mn-ea"/>
              </a:rPr>
              <a:t>戏剧改良运动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1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）首先在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理论上提出戏剧改革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的是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梁启超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［高频选择］</a:t>
            </a:r>
            <a:endParaRPr lang="zh-CN" altLang="zh-CN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（</a:t>
            </a:r>
            <a:r>
              <a:rPr lang="en-US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2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）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汪笑侬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是</a:t>
            </a:r>
            <a:r>
              <a:rPr lang="zh-CN" altLang="zh-CN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最早</a:t>
            </a:r>
            <a:r>
              <a:rPr lang="zh-CN" altLang="zh-CN" dirty="0">
                <a:latin typeface="SimHei" charset="-122"/>
                <a:ea typeface="SimHei" charset="-122"/>
                <a:cs typeface="SimHei" charset="-122"/>
                <a:sym typeface="+mn-ea"/>
              </a:rPr>
              <a:t>参与京剧改良的艺术家</a:t>
            </a:r>
            <a:r>
              <a:rPr lang="zh-CN" altLang="zh-CN" dirty="0" smtClean="0">
                <a:latin typeface="SimHei" charset="-122"/>
                <a:ea typeface="SimHei" charset="-122"/>
                <a:cs typeface="SimHe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［高频选择］</a:t>
            </a:r>
            <a:endParaRPr lang="zh-CN" altLang="zh-CN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500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8930640" y="-121920"/>
          <a:ext cx="3154680" cy="251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清末戏剧演变与话剧诞生</a:t>
            </a:r>
          </a:p>
        </p:txBody>
      </p:sp>
    </p:spTree>
    <p:extLst>
      <p:ext uri="{BB962C8B-B14F-4D97-AF65-F5344CB8AC3E}">
        <p14:creationId xmlns:p14="http://schemas.microsoft.com/office/powerpoint/2010/main" val="12945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第四节  清末戏剧演变与话剧诞生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257880"/>
            <a:ext cx="11247120" cy="47005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四</a:t>
            </a: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早期形态的</a:t>
            </a: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话剧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［高频选择］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1906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</a:t>
            </a:r>
            <a:r>
              <a:rPr lang="zh-CN" altLang="zh-CN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春柳社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”成立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标志着中国早期话剧的诞生，是我国</a:t>
            </a:r>
            <a:r>
              <a:rPr lang="zh-CN" altLang="zh-CN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第一个戏剧团体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1907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年王钟声在上海创办了话剧团体</a:t>
            </a:r>
            <a:r>
              <a:rPr lang="zh-CN" altLang="zh-CN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“春阳社</a:t>
            </a:r>
            <a:r>
              <a:rPr lang="zh-CN" altLang="zh-CN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</a:t>
            </a:r>
            <a:r>
              <a:rPr lang="zh-CN" altLang="en-US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/>
              <a:t>中国</a:t>
            </a:r>
            <a:r>
              <a:rPr lang="zh-CN" altLang="en-US" dirty="0"/>
              <a:t>境内</a:t>
            </a:r>
            <a:r>
              <a:rPr lang="zh-CN" altLang="en-US" b="1" u="sng" dirty="0">
                <a:solidFill>
                  <a:srgbClr val="C00000"/>
                </a:solidFill>
              </a:rPr>
              <a:t>第一</a:t>
            </a:r>
            <a:r>
              <a:rPr lang="zh-CN" altLang="en-US" b="1" u="sng" dirty="0" smtClean="0">
                <a:solidFill>
                  <a:srgbClr val="C00000"/>
                </a:solidFill>
              </a:rPr>
              <a:t>个话剧团体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</a:t>
            </a:r>
            <a:r>
              <a:rPr lang="en-US" altLang="zh-CN" dirty="0" smtClean="0"/>
              <a:t>1910</a:t>
            </a:r>
            <a:r>
              <a:rPr lang="zh-CN" altLang="en-US" dirty="0" smtClean="0"/>
              <a:t>年冬，任天知在上海创爆了</a:t>
            </a:r>
            <a:r>
              <a:rPr lang="zh-CN" altLang="en-US" u="sng" dirty="0" smtClean="0">
                <a:solidFill>
                  <a:srgbClr val="C00000"/>
                </a:solidFill>
              </a:rPr>
              <a:t>“</a:t>
            </a:r>
            <a:r>
              <a:rPr lang="zh-CN" altLang="en-US" b="1" u="sng" dirty="0" smtClean="0">
                <a:solidFill>
                  <a:srgbClr val="C00000"/>
                </a:solidFill>
              </a:rPr>
              <a:t>进化团</a:t>
            </a:r>
            <a:r>
              <a:rPr lang="zh-CN" altLang="en-US" u="sng" dirty="0" smtClean="0">
                <a:solidFill>
                  <a:srgbClr val="C00000"/>
                </a:solidFill>
              </a:rPr>
              <a:t>”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中国</a:t>
            </a:r>
            <a:r>
              <a:rPr lang="zh-CN" altLang="en-US" b="1" dirty="0"/>
              <a:t>早期</a:t>
            </a:r>
            <a:r>
              <a:rPr lang="zh-CN" altLang="en-US" b="1" dirty="0" smtClean="0"/>
              <a:t>话剧</a:t>
            </a:r>
            <a:r>
              <a:rPr lang="zh-CN" altLang="en-US" dirty="0" smtClean="0"/>
              <a:t>的</a:t>
            </a:r>
            <a:r>
              <a:rPr lang="zh-CN" altLang="en-US" dirty="0"/>
              <a:t>第一个</a:t>
            </a:r>
            <a:r>
              <a:rPr lang="zh-CN" altLang="en-US" b="1" dirty="0"/>
              <a:t>职业</a:t>
            </a:r>
            <a:r>
              <a:rPr lang="zh-CN" altLang="en-US" b="1" dirty="0" smtClean="0"/>
              <a:t>剧团</a:t>
            </a:r>
            <a:r>
              <a:rPr lang="zh-CN" altLang="en-US" dirty="0" smtClean="0"/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" y="55245"/>
            <a:ext cx="5300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清末戏剧演变与话剧诞生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05" y="223837"/>
            <a:ext cx="2324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045" y="875665"/>
            <a:ext cx="5212715" cy="565785"/>
          </a:xfrm>
        </p:spPr>
        <p:txBody>
          <a:bodyPr>
            <a:noAutofit/>
          </a:bodyPr>
          <a:lstStyle/>
          <a:p>
            <a:r>
              <a:rPr sz="2800" b="1" dirty="0">
                <a:solidFill>
                  <a:schemeClr val="tx1"/>
                </a:solidFill>
                <a:sym typeface="+mn-ea"/>
              </a:rPr>
              <a:t>近代小说与戏剧</a:t>
            </a:r>
            <a:r>
              <a:rPr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955" y="1441450"/>
            <a:ext cx="11911965" cy="47491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495" y="55245"/>
            <a:ext cx="530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近代小说与戏剧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6761" b="-6319"/>
          <a:stretch>
            <a:fillRect/>
          </a:stretch>
        </p:blipFill>
        <p:spPr>
          <a:xfrm>
            <a:off x="83185" y="-9525"/>
            <a:ext cx="11861165" cy="72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74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0074" y="-64230"/>
            <a:ext cx="12192000" cy="692222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32320" y="822960"/>
            <a:ext cx="40959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努力去做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停止怀疑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美好即将发生</a:t>
            </a:r>
            <a:r>
              <a:rPr kumimoji="1" lang="is-I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9613" y="4140558"/>
            <a:ext cx="956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预祝各位</a:t>
            </a:r>
            <a:r>
              <a:rPr kumimoji="1" lang="en-US" altLang="zh-CN" sz="3600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2020</a:t>
            </a:r>
            <a:r>
              <a:rPr kumimoji="1" lang="zh-CN" altLang="en-US" sz="3600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旗开得胜，高分拿证，点赞！😊</a:t>
            </a:r>
            <a:endParaRPr kumimoji="1" lang="en-US" altLang="zh-CN" sz="3600" dirty="0" smtClean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1542" y="138944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/>
              <a:t>🎺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221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7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结合具体形象，试述《水浒传》人物描写的特点。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）把</a:t>
            </a:r>
            <a:r>
              <a:rPr lang="zh-CN" altLang="zh-CN" sz="2000" b="1" u="sng" dirty="0">
                <a:solidFill>
                  <a:srgbClr val="C00000"/>
                </a:solidFill>
              </a:rPr>
              <a:t>人物置于引人入胜的情节发展</a:t>
            </a:r>
            <a:r>
              <a:rPr lang="zh-CN" altLang="zh-CN" sz="2000" dirty="0"/>
              <a:t>之中。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写武松，安排了景阳冈打虎、斗杀西门庆、醉打蒋门神、大闹飞云浦、血溅鸳鸯楼等刀光血影、震撼人心的场面；写林冲，则写他误入白虎堂、刺配沧州道、风雪山神庙等一连串不幸的遭遇，从而表现出他处处忍让到忍无可忍的性格变化</a:t>
            </a:r>
            <a:r>
              <a:rPr lang="zh-CN" altLang="zh-CN" sz="20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u="sng" dirty="0" smtClean="0"/>
              <a:t>人物</a:t>
            </a:r>
            <a:r>
              <a:rPr lang="zh-CN" altLang="zh-CN" sz="2000" u="sng" dirty="0"/>
              <a:t>和情节高度融合在一起</a:t>
            </a:r>
            <a:r>
              <a:rPr lang="zh-CN" altLang="zh-CN" sz="2000" dirty="0"/>
              <a:t>，给人以符合生活的真实感，避免了人物形象的平板化。相似的情节，也写得各有声势，起到相互映衬的作用，在相互映衬中突现人物个性，“犯中求避”，写出了人物的“同而不同”。</a:t>
            </a:r>
            <a:r>
              <a:rPr lang="en-US" altLang="zh-CN" sz="2000" dirty="0"/>
              <a:t> </a:t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）在塑造人物时</a:t>
            </a:r>
            <a:r>
              <a:rPr lang="zh-CN" altLang="zh-CN" sz="2000" b="1" dirty="0">
                <a:solidFill>
                  <a:srgbClr val="C00000"/>
                </a:solidFill>
              </a:rPr>
              <a:t>倾注着</a:t>
            </a:r>
            <a:r>
              <a:rPr lang="zh-CN" altLang="zh-CN" sz="2000" b="1" u="sng" dirty="0">
                <a:solidFill>
                  <a:srgbClr val="C00000"/>
                </a:solidFill>
              </a:rPr>
              <a:t>强烈的爱憎感情</a:t>
            </a:r>
            <a:r>
              <a:rPr lang="zh-CN" altLang="zh-CN" sz="2000" dirty="0"/>
              <a:t>，为表现其叱咤风云的英雄气概而适当运用夸张渲染的手法，使人物富有传奇色彩。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如写鲁智深倒拔垂杨柳、花荣射雁、石秀跳楼、武松打虎等。</a:t>
            </a:r>
          </a:p>
        </p:txBody>
      </p:sp>
    </p:spTree>
    <p:extLst>
      <p:ext uri="{BB962C8B-B14F-4D97-AF65-F5344CB8AC3E}">
        <p14:creationId xmlns:p14="http://schemas.microsoft.com/office/powerpoint/2010/main" val="10521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447800"/>
            <a:ext cx="12052300" cy="3962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9953" y="1447800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953" y="4252080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396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264"/>
            <a:ext cx="12192000" cy="41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注意！！！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月考试的本次串讲课，只是历年真题考点重点剖析，课件显示知识并非教材所有内容；</a:t>
            </a:r>
            <a:endParaRPr lang="en-US" altLang="zh-CN" dirty="0" smtClean="0"/>
          </a:p>
          <a:p>
            <a:r>
              <a:rPr lang="zh-CN" altLang="en-US" dirty="0"/>
              <a:t>如</a:t>
            </a:r>
            <a:r>
              <a:rPr lang="zh-CN" altLang="en-US" dirty="0" smtClean="0"/>
              <a:t>需稳过，还请看精讲重播</a:t>
            </a:r>
            <a:r>
              <a:rPr lang="en-US" altLang="zh-CN" dirty="0" smtClean="0"/>
              <a:t>+</a:t>
            </a:r>
            <a:r>
              <a:rPr lang="zh-CN" altLang="en-US" dirty="0" smtClean="0"/>
              <a:t>刷题</a:t>
            </a:r>
            <a:r>
              <a:rPr lang="en-US" altLang="zh-CN" dirty="0" smtClean="0"/>
              <a:t>+</a:t>
            </a:r>
            <a:r>
              <a:rPr lang="zh-CN" altLang="en-US" dirty="0" smtClean="0"/>
              <a:t>背主观题！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04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46250"/>
            <a:ext cx="11023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38350"/>
            <a:ext cx="11582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12377"/>
            <a:ext cx="11421035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试述《西游记》的艺术特色。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）《西游记》最大的艺术特色在于它的</a:t>
            </a:r>
            <a:r>
              <a:rPr lang="zh-CN" altLang="zh-CN" sz="2000" b="1" u="sng" dirty="0">
                <a:solidFill>
                  <a:srgbClr val="C00000"/>
                </a:solidFill>
              </a:rPr>
              <a:t>奇幻色彩</a:t>
            </a:r>
            <a:r>
              <a:rPr lang="zh-CN" altLang="zh-CN" sz="2000" dirty="0"/>
              <a:t>。小说以奇幻的艺术思维展现了一个</a:t>
            </a:r>
            <a:r>
              <a:rPr lang="zh-CN" altLang="zh-CN" sz="2000" b="1" u="sng" dirty="0">
                <a:solidFill>
                  <a:srgbClr val="C00000"/>
                </a:solidFill>
              </a:rPr>
              <a:t>光怪陆离、五彩缤纷</a:t>
            </a:r>
            <a:r>
              <a:rPr lang="zh-CN" altLang="zh-CN" sz="2000" dirty="0"/>
              <a:t>的神话世界，读来令人精神飞跃，心旷神怡。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）在艺术表现上，还有一个突出特点，是它</a:t>
            </a:r>
            <a:r>
              <a:rPr lang="zh-CN" altLang="zh-CN" sz="2000" b="1" u="sng" dirty="0">
                <a:solidFill>
                  <a:srgbClr val="C00000"/>
                </a:solidFill>
              </a:rPr>
              <a:t>幽默诙谐</a:t>
            </a:r>
            <a:r>
              <a:rPr lang="zh-CN" altLang="zh-CN" sz="2000" dirty="0"/>
              <a:t>的色彩，寓庄于谐。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）在艺术结构上采用</a:t>
            </a:r>
            <a:r>
              <a:rPr lang="zh-CN" altLang="zh-CN" sz="2000" b="1" u="sng" dirty="0">
                <a:solidFill>
                  <a:srgbClr val="C00000"/>
                </a:solidFill>
              </a:rPr>
              <a:t>单线发展</a:t>
            </a:r>
            <a:r>
              <a:rPr lang="zh-CN" altLang="zh-CN" sz="2000" b="1" dirty="0">
                <a:solidFill>
                  <a:srgbClr val="C00000"/>
                </a:solidFill>
              </a:rPr>
              <a:t>的结构形式</a:t>
            </a:r>
            <a:r>
              <a:rPr lang="zh-CN" altLang="zh-CN" sz="2000" dirty="0"/>
              <a:t>，除孙悟空作为主角贯穿全书外，每一回的故事具有相对独立的性质。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）善于汲取</a:t>
            </a:r>
            <a:r>
              <a:rPr lang="zh-CN" altLang="zh-CN" sz="2000" b="1" u="sng" dirty="0">
                <a:solidFill>
                  <a:srgbClr val="C00000"/>
                </a:solidFill>
              </a:rPr>
              <a:t>民间说唱和方言口语</a:t>
            </a:r>
            <a:r>
              <a:rPr lang="zh-CN" altLang="zh-CN" sz="2000" dirty="0"/>
              <a:t>的精华，采用民间谚语，形成轻松活泼、明快洗练的语言特点。 </a:t>
            </a:r>
          </a:p>
        </p:txBody>
      </p:sp>
    </p:spTree>
    <p:extLst>
      <p:ext uri="{BB962C8B-B14F-4D97-AF65-F5344CB8AC3E}">
        <p14:creationId xmlns:p14="http://schemas.microsoft.com/office/powerpoint/2010/main" val="18202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280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试述《金瓶梅》的主要内容与社会思想意义。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）通过对西门庆这样一个兼</a:t>
            </a:r>
            <a:r>
              <a:rPr lang="zh-CN" altLang="zh-CN" sz="2000" b="1" u="sng" dirty="0">
                <a:solidFill>
                  <a:srgbClr val="C00000"/>
                </a:solidFill>
              </a:rPr>
              <a:t>富商、恶霸、官僚、淫棍</a:t>
            </a:r>
            <a:r>
              <a:rPr lang="zh-CN" altLang="zh-CN" sz="2000" dirty="0"/>
              <a:t>于一身的人物不动声色的描写，充分暴露了明代后期社会的黑暗、吏治的腐朽，及官商勾结、权钱交易等社会现象。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）小说不仅写出了</a:t>
            </a:r>
            <a:r>
              <a:rPr lang="zh-CN" altLang="zh-CN" sz="2000" b="1" u="sng" dirty="0">
                <a:solidFill>
                  <a:srgbClr val="C00000"/>
                </a:solidFill>
              </a:rPr>
              <a:t>西门庆的贪婪与狠毒，而且也写出了他的精明强干</a:t>
            </a:r>
            <a:r>
              <a:rPr lang="zh-CN" altLang="zh-CN" sz="2000" dirty="0"/>
              <a:t>，真实地塑造了明代后期新兴商人形象。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）小说通过一个家庭兴衰的故事，表现了对于</a:t>
            </a:r>
            <a:r>
              <a:rPr lang="zh-CN" altLang="zh-CN" sz="2000" b="1" u="sng" dirty="0">
                <a:solidFill>
                  <a:srgbClr val="C00000"/>
                </a:solidFill>
              </a:rPr>
              <a:t>人性的更为深刻的思考</a:t>
            </a:r>
            <a:r>
              <a:rPr lang="zh-CN" altLang="zh-CN" sz="2000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17477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试述《金瓶梅》的艺术成就。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）塑造了</a:t>
            </a:r>
            <a:r>
              <a:rPr lang="zh-CN" altLang="zh-CN" sz="2000" u="sng" dirty="0">
                <a:solidFill>
                  <a:srgbClr val="C00000"/>
                </a:solidFill>
              </a:rPr>
              <a:t>各色人物形象</a:t>
            </a:r>
            <a:r>
              <a:rPr lang="zh-CN" altLang="zh-CN" sz="2000" dirty="0">
                <a:solidFill>
                  <a:srgbClr val="C00000"/>
                </a:solidFill>
              </a:rPr>
              <a:t>，</a:t>
            </a:r>
            <a:r>
              <a:rPr lang="zh-CN" altLang="zh-CN" sz="2000" u="sng" dirty="0">
                <a:solidFill>
                  <a:srgbClr val="C00000"/>
                </a:solidFill>
              </a:rPr>
              <a:t>摆脱了以往小说人物类型化的缺陷</a:t>
            </a:r>
            <a:r>
              <a:rPr lang="zh-CN" altLang="zh-CN" sz="2000" dirty="0"/>
              <a:t>，既能突出人物性格的主要方面，又能在生活和复杂的人际关系中表现出人物性格的变化，还能写出人物性格的复杂性。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）用</a:t>
            </a:r>
            <a:r>
              <a:rPr lang="zh-CN" altLang="zh-CN" sz="2000" u="sng" dirty="0">
                <a:solidFill>
                  <a:srgbClr val="C00000"/>
                </a:solidFill>
              </a:rPr>
              <a:t>不加夸张和雕饰的白描手法</a:t>
            </a:r>
            <a:r>
              <a:rPr lang="zh-CN" altLang="zh-CN" sz="2000" dirty="0"/>
              <a:t>写出世俗人情，直书其事，不加任何评论，而是非美丑自见。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）构织了一种</a:t>
            </a:r>
            <a:r>
              <a:rPr lang="zh-CN" altLang="zh-CN" sz="2000" u="sng" dirty="0">
                <a:solidFill>
                  <a:srgbClr val="C00000"/>
                </a:solidFill>
              </a:rPr>
              <a:t>网状的艺术结构</a:t>
            </a:r>
            <a:r>
              <a:rPr lang="zh-CN" altLang="zh-CN" sz="2000" dirty="0"/>
              <a:t>、将各色人物交织在一起加以描写，每一故事在推进时又常打破时间的顺序，作橫向穿插以拓展空间，不再注重情节的曲折，而是突出人物之间的相互关系和作用，标志着古代长篇小说在艺术结构方面的成熟。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）运用</a:t>
            </a:r>
            <a:r>
              <a:rPr lang="zh-CN" altLang="zh-CN" sz="2000" u="sng" dirty="0">
                <a:solidFill>
                  <a:srgbClr val="C00000"/>
                </a:solidFill>
              </a:rPr>
              <a:t>北方尤其是山东地方俗语方言</a:t>
            </a:r>
            <a:r>
              <a:rPr lang="zh-CN" altLang="zh-CN" sz="2000" u="sng" dirty="0"/>
              <a:t>，</a:t>
            </a:r>
            <a:r>
              <a:rPr lang="zh-CN" altLang="zh-CN" sz="2000" dirty="0"/>
              <a:t>经过加工提炼，成为富有表现力的文学语言、生动活泼，妙趣横生。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0799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878"/>
            <a:ext cx="12192000" cy="4672244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153" y="4270009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96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562100"/>
            <a:ext cx="11874500" cy="3733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750" y="4880401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66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219574"/>
            <a:ext cx="10058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09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37"/>
            <a:ext cx="12192000" cy="3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7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6555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试述“三言”的思想倾向及艺术特色。</a:t>
            </a:r>
            <a:r>
              <a:rPr lang="en-US" altLang="zh-CN" sz="2000" b="1" dirty="0"/>
              <a:t> </a:t>
            </a:r>
            <a:r>
              <a:rPr lang="zh-CN" altLang="en-US" sz="2000" b="1" dirty="0" smtClean="0"/>
              <a:t>［考“二拍”思想内容答案基本一致］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“三言”是冯梦龙编纂刊刻的白话短篇小说集，包括</a:t>
            </a:r>
            <a:r>
              <a:rPr lang="zh-CN" altLang="zh-CN" sz="2000" b="1" u="sng" dirty="0">
                <a:solidFill>
                  <a:srgbClr val="C00000"/>
                </a:solidFill>
              </a:rPr>
              <a:t>《喻世明言》《警世通言》《醒世恒言》</a:t>
            </a:r>
            <a:r>
              <a:rPr lang="zh-CN" altLang="zh-CN" sz="2000" dirty="0"/>
              <a:t>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）“三言”的内容及思想倾向，主要有三类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一</a:t>
            </a:r>
            <a:r>
              <a:rPr lang="zh-CN" altLang="zh-CN" sz="2000" dirty="0"/>
              <a:t>是</a:t>
            </a:r>
            <a:r>
              <a:rPr lang="zh-CN" altLang="zh-CN" sz="2000" b="1" u="sng" dirty="0">
                <a:solidFill>
                  <a:srgbClr val="C00000"/>
                </a:solidFill>
              </a:rPr>
              <a:t>不少商人题材</a:t>
            </a:r>
            <a:r>
              <a:rPr lang="zh-CN" altLang="zh-CN" sz="2000" dirty="0"/>
              <a:t>的小说突破了传统的</a:t>
            </a:r>
            <a:r>
              <a:rPr lang="zh-CN" altLang="zh-CN" sz="2000" u="sng" dirty="0"/>
              <a:t>重农抑商、重义轻利</a:t>
            </a:r>
            <a:r>
              <a:rPr lang="zh-CN" altLang="zh-CN" sz="2000" dirty="0"/>
              <a:t>的观念，而转变为乐善好施、诚实守信；二是不少婚恋小说表现出</a:t>
            </a:r>
            <a:r>
              <a:rPr lang="zh-CN" altLang="zh-CN" sz="2000" b="1" u="sng" dirty="0">
                <a:solidFill>
                  <a:srgbClr val="C00000"/>
                </a:solidFill>
              </a:rPr>
              <a:t>婚姻自主和爱情自由</a:t>
            </a:r>
            <a:r>
              <a:rPr lang="zh-CN" altLang="zh-CN" sz="2000" dirty="0"/>
              <a:t>的观念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三</a:t>
            </a:r>
            <a:r>
              <a:rPr lang="zh-CN" altLang="zh-CN" sz="2000" dirty="0"/>
              <a:t>是不少篇章从市民阶层的立场与价值观念出发，</a:t>
            </a:r>
            <a:r>
              <a:rPr lang="zh-CN" altLang="zh-CN" sz="2000" b="1" u="sng" dirty="0">
                <a:solidFill>
                  <a:srgbClr val="C00000"/>
                </a:solidFill>
              </a:rPr>
              <a:t>揭露和抨击社会各种不公正现象，富有斗争锋芒</a:t>
            </a:r>
            <a:r>
              <a:rPr lang="zh-CN" altLang="zh-CN" sz="2000" b="1" dirty="0" smtClean="0">
                <a:solidFill>
                  <a:srgbClr val="C00000"/>
                </a:solidFill>
              </a:rPr>
              <a:t>。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）“三言”艺术上贴近日常的世俗生活，善于</a:t>
            </a:r>
            <a:r>
              <a:rPr lang="zh-CN" altLang="zh-CN" sz="2000" u="sng" dirty="0"/>
              <a:t>在平淡无奇的日常生活中</a:t>
            </a:r>
            <a:r>
              <a:rPr lang="zh-CN" altLang="zh-CN" sz="2000" b="1" u="sng" dirty="0">
                <a:solidFill>
                  <a:srgbClr val="C00000"/>
                </a:solidFill>
              </a:rPr>
              <a:t>抓住一些偶然巧合来构成富有传奇色彩的故事</a:t>
            </a:r>
            <a:r>
              <a:rPr lang="zh-CN" altLang="zh-CN" sz="2000" dirty="0"/>
              <a:t>，情节曲折，引人入胜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其次</a:t>
            </a:r>
            <a:r>
              <a:rPr lang="zh-CN" altLang="zh-CN" sz="2000" dirty="0"/>
              <a:t>，善于通过揭示与外部世界的激烈冲突显示人物内心矛盾，或通过人物行动皴染人物性格的主要特征，还注重人物内心活动的表现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第三</a:t>
            </a:r>
            <a:r>
              <a:rPr lang="zh-CN" altLang="zh-CN" sz="2000" dirty="0"/>
              <a:t>，</a:t>
            </a:r>
            <a:r>
              <a:rPr lang="zh-CN" altLang="zh-CN" sz="2000" u="sng" dirty="0"/>
              <a:t>语言方面，</a:t>
            </a:r>
            <a:r>
              <a:rPr lang="zh-CN" altLang="zh-CN" sz="2000" b="1" u="sng" dirty="0">
                <a:solidFill>
                  <a:srgbClr val="C00000"/>
                </a:solidFill>
              </a:rPr>
              <a:t>雅俗共赏</a:t>
            </a:r>
            <a:r>
              <a:rPr lang="zh-CN" altLang="zh-CN" sz="2000" u="sng" dirty="0"/>
              <a:t>，生活气息浓郁</a:t>
            </a:r>
            <a:r>
              <a:rPr lang="zh-CN" altLang="zh-CN" sz="2000" dirty="0"/>
              <a:t>。</a:t>
            </a:r>
            <a:r>
              <a:rPr lang="en-US" altLang="zh-CN" sz="2000" dirty="0"/>
              <a:t>  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152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353" y="488598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教材版本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981575" y="1438275"/>
            <a:ext cx="6192520" cy="3982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  <a:p>
            <a:pPr marL="0" indent="45720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课程代码：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00539</a:t>
            </a: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教材：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主编：陈洪  张峰屹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出版社：北京大学出版社</a:t>
            </a: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出版时间：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085"/>
          <a:stretch>
            <a:fillRect/>
          </a:stretch>
        </p:blipFill>
        <p:spPr>
          <a:xfrm>
            <a:off x="1134745" y="1135380"/>
            <a:ext cx="3530600" cy="5217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简述冯梦龙《三言》雅俗共赏艺术追求的具体内涵。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首先，随着表现领域的拓展，“三言”中的小说</a:t>
            </a:r>
            <a:r>
              <a:rPr lang="zh-CN" altLang="zh-CN" sz="2000" b="1" u="sng" dirty="0">
                <a:solidFill>
                  <a:srgbClr val="C00000"/>
                </a:solidFill>
              </a:rPr>
              <a:t>更加贴近日常的世俗生活</a:t>
            </a:r>
            <a:r>
              <a:rPr lang="zh-CN" altLang="zh-CN" sz="2000" dirty="0"/>
              <a:t>，善于在平淡无奇的日常生活中抓住一些</a:t>
            </a:r>
            <a:r>
              <a:rPr lang="zh-CN" altLang="zh-CN" sz="2000" u="sng" dirty="0"/>
              <a:t>偶然的巧合来构成富有传奇色彩的故事</a:t>
            </a:r>
            <a:r>
              <a:rPr lang="zh-CN" altLang="zh-CN" sz="2000" dirty="0"/>
              <a:t>，使小说的情节曲折跌宕，引人入胜。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其次，“三言”一方面</a:t>
            </a:r>
            <a:r>
              <a:rPr lang="zh-CN" altLang="zh-CN" sz="2000" u="sng" dirty="0"/>
              <a:t>继承了宋元话本以情节展开和人物行动表现人物性格的写法，</a:t>
            </a:r>
            <a:r>
              <a:rPr lang="zh-CN" altLang="zh-CN" sz="2000" b="1" u="sng" dirty="0">
                <a:solidFill>
                  <a:srgbClr val="C00000"/>
                </a:solidFill>
              </a:rPr>
              <a:t>把人物置于与外部世界的激烈冲突中来显示其内心矛盾</a:t>
            </a:r>
            <a:r>
              <a:rPr lang="zh-CN" altLang="zh-CN" sz="2000" dirty="0"/>
              <a:t>，或者通过一系列的行动来反复皴染人物性格的主要特征，另一方面，其人物描写又比以粗笔勾勒为主的话本小说有了很大发展。特别是在表现人物内心活动方面，大都比较细致。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第三，</a:t>
            </a:r>
            <a:r>
              <a:rPr lang="zh-CN" altLang="zh-CN" sz="2000" u="sng" dirty="0"/>
              <a:t>与宋元话本以俗为尚的语言相比</a:t>
            </a:r>
            <a:r>
              <a:rPr lang="zh-CN" altLang="zh-CN" sz="2000" dirty="0"/>
              <a:t>，“三言”的语言经过冯梦龙的加工润色，更加精练，更能体现出雅俗共赏的特征。小说基本</a:t>
            </a:r>
            <a:r>
              <a:rPr lang="zh-CN" altLang="zh-CN" sz="2000" b="1" u="sng" dirty="0">
                <a:solidFill>
                  <a:srgbClr val="C00000"/>
                </a:solidFill>
              </a:rPr>
              <a:t>运用通俗晓畅的白话</a:t>
            </a:r>
            <a:r>
              <a:rPr lang="zh-CN" altLang="zh-CN" sz="2000" dirty="0"/>
              <a:t>，又能不同程度地融入一些</a:t>
            </a:r>
            <a:r>
              <a:rPr lang="zh-CN" altLang="zh-CN" sz="2000" b="1" dirty="0">
                <a:solidFill>
                  <a:srgbClr val="C00000"/>
                </a:solidFill>
              </a:rPr>
              <a:t>浅显的文言</a:t>
            </a:r>
            <a:r>
              <a:rPr lang="zh-CN" altLang="zh-CN" sz="2000" dirty="0"/>
              <a:t>，且大量采用俗语和谚语，具有浓郁的生活气息。</a:t>
            </a:r>
          </a:p>
        </p:txBody>
      </p:sp>
    </p:spTree>
    <p:extLst>
      <p:ext uri="{BB962C8B-B14F-4D97-AF65-F5344CB8AC3E}">
        <p14:creationId xmlns:p14="http://schemas.microsoft.com/office/powerpoint/2010/main" val="13870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简述冯梦龙的文学思想。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）受李贽“童心”说的影响，</a:t>
            </a:r>
            <a:r>
              <a:rPr lang="zh-CN" altLang="zh-CN" sz="2000" u="sng" dirty="0"/>
              <a:t>尚</a:t>
            </a:r>
            <a:r>
              <a:rPr lang="zh-CN" altLang="zh-CN" sz="2000" b="1" u="sng" dirty="0">
                <a:solidFill>
                  <a:srgbClr val="C00000"/>
                </a:solidFill>
              </a:rPr>
              <a:t>“真”重“情”</a:t>
            </a:r>
            <a:r>
              <a:rPr lang="zh-CN" altLang="zh-CN" sz="2000" dirty="0"/>
              <a:t>，强调自然人性，以抗拒程朱理学之“天理”。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）重视</a:t>
            </a:r>
            <a:r>
              <a:rPr lang="zh-CN" altLang="zh-CN" sz="2000" u="sng" dirty="0">
                <a:solidFill>
                  <a:srgbClr val="C00000"/>
                </a:solidFill>
              </a:rPr>
              <a:t>通俗文学</a:t>
            </a:r>
            <a:r>
              <a:rPr lang="zh-CN" altLang="zh-CN" sz="2000" dirty="0"/>
              <a:t>，以之为“</a:t>
            </a:r>
            <a:r>
              <a:rPr lang="zh-CN" altLang="zh-CN" sz="2000" b="1" dirty="0">
                <a:solidFill>
                  <a:srgbClr val="C00000"/>
                </a:solidFill>
              </a:rPr>
              <a:t>性情之响</a:t>
            </a:r>
            <a:r>
              <a:rPr lang="zh-CN" altLang="zh-CN" sz="2000" dirty="0"/>
              <a:t>”。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）主张把有益于</a:t>
            </a:r>
            <a:r>
              <a:rPr lang="zh-CN" altLang="zh-CN" sz="2000" u="sng" dirty="0"/>
              <a:t>社会教化的内容</a:t>
            </a:r>
            <a:r>
              <a:rPr lang="zh-CN" altLang="zh-CN" sz="2000" dirty="0"/>
              <a:t>表现为</a:t>
            </a:r>
            <a:r>
              <a:rPr lang="zh-CN" altLang="zh-CN" sz="2000" b="1" dirty="0">
                <a:solidFill>
                  <a:srgbClr val="C00000"/>
                </a:solidFill>
              </a:rPr>
              <a:t>通俗易懂的文学形式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）提出</a:t>
            </a:r>
            <a:r>
              <a:rPr lang="zh-CN" altLang="zh-CN" sz="2000" b="1" u="sng" dirty="0">
                <a:solidFill>
                  <a:srgbClr val="C00000"/>
                </a:solidFill>
              </a:rPr>
              <a:t>“情教”说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26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819150"/>
            <a:ext cx="11912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25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350"/>
            <a:ext cx="11531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5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1" y="0"/>
            <a:ext cx="10783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93850"/>
            <a:ext cx="11239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5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672"/>
            <a:ext cx="12192000" cy="4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730" y="448236"/>
            <a:ext cx="114210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简述明代戏剧的基本特征。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数量众多</a:t>
            </a:r>
            <a:r>
              <a:rPr lang="zh-CN" altLang="zh-CN" sz="2000" dirty="0"/>
              <a:t>。由于体制的革新，为创作与表演提供了条件，明代戏剧在数量上形成了很大规模。</a:t>
            </a:r>
            <a:r>
              <a:rPr lang="en-US" altLang="zh-CN" sz="2000" dirty="0"/>
              <a:t> </a:t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题材多样</a:t>
            </a:r>
            <a:r>
              <a:rPr lang="zh-CN" altLang="zh-CN" sz="2000" dirty="0"/>
              <a:t>。除了元代已有的戏剧题材，还出现了讽刺喜剧与时事剧等。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审美风格的雅化</a:t>
            </a:r>
            <a:r>
              <a:rPr lang="zh-CN" altLang="zh-CN" sz="2000" dirty="0"/>
              <a:t>。明代剧作家层次、修养高，融文人情趣于戏剧艺术</a:t>
            </a:r>
            <a:r>
              <a:rPr lang="en-US" altLang="zh-CN" sz="2000" dirty="0"/>
              <a:t>,</a:t>
            </a:r>
            <a:r>
              <a:rPr lang="zh-CN" altLang="zh-CN" sz="2000" dirty="0"/>
              <a:t>使戏剧成为一种高雅的娱乐。</a:t>
            </a:r>
          </a:p>
        </p:txBody>
      </p:sp>
    </p:spTree>
    <p:extLst>
      <p:ext uri="{BB962C8B-B14F-4D97-AF65-F5344CB8AC3E}">
        <p14:creationId xmlns:p14="http://schemas.microsoft.com/office/powerpoint/2010/main" val="15591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24633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 “汤沈之争”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“汤沈之争”是</a:t>
            </a:r>
            <a:r>
              <a:rPr lang="zh-CN" altLang="zh-CN" sz="2000" b="1" u="sng" dirty="0">
                <a:solidFill>
                  <a:srgbClr val="C00000"/>
                </a:solidFill>
              </a:rPr>
              <a:t>明代末期汤显祖与沈璟之间</a:t>
            </a:r>
            <a:r>
              <a:rPr lang="zh-CN" altLang="zh-CN" sz="2000" dirty="0"/>
              <a:t>围绕戏曲观念与创作而展开的争论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zh-CN" sz="2000" dirty="0" smtClean="0"/>
              <a:t>矛盾</a:t>
            </a:r>
            <a:r>
              <a:rPr lang="zh-CN" altLang="zh-CN" sz="2000" dirty="0"/>
              <a:t>的焦点在于，</a:t>
            </a:r>
            <a:r>
              <a:rPr lang="zh-CN" altLang="zh-CN" sz="2000" b="1" dirty="0">
                <a:solidFill>
                  <a:srgbClr val="C00000"/>
                </a:solidFill>
              </a:rPr>
              <a:t>沈璟强调</a:t>
            </a:r>
            <a:r>
              <a:rPr lang="zh-CN" altLang="zh-CN" sz="2000" b="1" u="sng" dirty="0">
                <a:solidFill>
                  <a:srgbClr val="C00000"/>
                </a:solidFill>
              </a:rPr>
              <a:t>舞台性，注重格律</a:t>
            </a:r>
            <a:r>
              <a:rPr lang="zh-CN" altLang="zh-CN" sz="2000" dirty="0"/>
              <a:t>；</a:t>
            </a:r>
            <a:r>
              <a:rPr lang="zh-CN" altLang="zh-CN" sz="2000" b="1" dirty="0">
                <a:solidFill>
                  <a:srgbClr val="C00000"/>
                </a:solidFill>
              </a:rPr>
              <a:t>汤显祖强调</a:t>
            </a:r>
            <a:r>
              <a:rPr lang="zh-CN" altLang="zh-CN" sz="2000" b="1" u="sng" dirty="0">
                <a:solidFill>
                  <a:srgbClr val="C00000"/>
                </a:solidFill>
              </a:rPr>
              <a:t>文学性，注重文辞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zh-CN" sz="2000" dirty="0" smtClean="0"/>
              <a:t>二者</a:t>
            </a:r>
            <a:r>
              <a:rPr lang="zh-CN" altLang="zh-CN" sz="2000" dirty="0"/>
              <a:t>各有所偏，宜合而观之。</a:t>
            </a:r>
          </a:p>
        </p:txBody>
      </p:sp>
    </p:spTree>
    <p:extLst>
      <p:ext uri="{BB962C8B-B14F-4D97-AF65-F5344CB8AC3E}">
        <p14:creationId xmlns:p14="http://schemas.microsoft.com/office/powerpoint/2010/main" val="10410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临川派</a:t>
            </a: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zh-CN" altLang="zh-CN" sz="2000" dirty="0"/>
              <a:t>戏曲史上将与</a:t>
            </a:r>
            <a:r>
              <a:rPr lang="zh-CN" altLang="zh-CN" sz="2000" b="1" dirty="0">
                <a:solidFill>
                  <a:srgbClr val="C00000"/>
                </a:solidFill>
              </a:rPr>
              <a:t>汤显祖声气相求和受他影响的剧作家群体</a:t>
            </a:r>
            <a:r>
              <a:rPr lang="zh-CN" altLang="zh-CN" sz="2000" dirty="0"/>
              <a:t>称作“临川派”或“玉茗堂派”，其中成就较高的有</a:t>
            </a:r>
            <a:r>
              <a:rPr lang="zh-CN" altLang="zh-CN" sz="2000" b="1" dirty="0">
                <a:solidFill>
                  <a:srgbClr val="C00000"/>
                </a:solidFill>
              </a:rPr>
              <a:t>吴炳、阮大铖、孟称舜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“临川派”</a:t>
            </a:r>
            <a:r>
              <a:rPr lang="zh-CN" altLang="zh-CN" sz="2000" dirty="0" smtClean="0"/>
              <a:t>擅长</a:t>
            </a:r>
            <a:r>
              <a:rPr lang="zh-CN" altLang="zh-CN" sz="2000" dirty="0"/>
              <a:t>描摹</a:t>
            </a:r>
            <a:r>
              <a:rPr lang="zh-CN" altLang="zh-CN" sz="2000" b="1" dirty="0">
                <a:solidFill>
                  <a:srgbClr val="C00000"/>
                </a:solidFill>
              </a:rPr>
              <a:t>男女情爱，曲文绮丽</a:t>
            </a:r>
            <a:r>
              <a:rPr lang="zh-CN" altLang="zh-CN" sz="2000" dirty="0"/>
              <a:t>，构思奇幻，富有浪漫气息，是他们的共同特点。</a:t>
            </a:r>
            <a:r>
              <a:rPr lang="en-US" altLang="zh-CN" sz="2000" dirty="0"/>
              <a:t>  </a:t>
            </a:r>
            <a:br>
              <a:rPr lang="en-US" altLang="zh-CN" sz="2000" dirty="0"/>
            </a:b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953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3"/>
          <p:cNvGraphicFramePr/>
          <p:nvPr/>
        </p:nvGraphicFramePr>
        <p:xfrm>
          <a:off x="4792717" y="1149623"/>
          <a:ext cx="7252137" cy="4928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object 5"/>
          <p:cNvGraphicFramePr>
            <a:graphicFrameLocks noGrp="1"/>
          </p:cNvGraphicFramePr>
          <p:nvPr/>
        </p:nvGraphicFramePr>
        <p:xfrm>
          <a:off x="1166671" y="1756082"/>
          <a:ext cx="4243387" cy="3429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475"/>
                <a:gridCol w="1528762"/>
                <a:gridCol w="1200150"/>
              </a:tblGrid>
              <a:tr h="571500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题型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题量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分值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71501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单选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</a:t>
                      </a:r>
                      <a:r>
                        <a:rPr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多选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1501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名词解释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简答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1501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论述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2000" spc="-5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28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’</a:t>
                      </a: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243623" y="99340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 b="1" i="0" u="none" strike="noStrike" kern="1200" baseline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经典等线简" panose="02010609000101010101" pitchFamily="49" charset="-122"/>
              </a:defRPr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各题型分值占比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题型分析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试从杜丽娘的形象塑造看《牡丹亭》的思想与社会意义。</a:t>
            </a:r>
            <a:r>
              <a:rPr lang="en-US" altLang="zh-CN" sz="2000" b="1" dirty="0"/>
              <a:t> 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）《牡丹亭》成功塑造了</a:t>
            </a:r>
            <a:r>
              <a:rPr lang="zh-CN" altLang="zh-CN" sz="2000" u="sng" dirty="0">
                <a:solidFill>
                  <a:srgbClr val="C00000"/>
                </a:solidFill>
              </a:rPr>
              <a:t>杜丽娘这一追求自由与爱情的女性形象</a:t>
            </a:r>
            <a:r>
              <a:rPr lang="zh-CN" altLang="zh-CN" sz="2000" dirty="0"/>
              <a:t>。她处在一个深受理学影响、压抑自由人性的生活氛围里，但并未泯灭自然人性。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）杜丽娘</a:t>
            </a:r>
            <a:r>
              <a:rPr lang="zh-CN" altLang="zh-CN" sz="2000" u="sng" dirty="0">
                <a:solidFill>
                  <a:srgbClr val="C00000"/>
                </a:solidFill>
              </a:rPr>
              <a:t>因感春而入梦，与柳梦梅梦中相会</a:t>
            </a:r>
            <a:r>
              <a:rPr lang="zh-CN" altLang="zh-CN" sz="2000" dirty="0"/>
              <a:t>。为情而死，是杜丽娘性格的一次升华。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）她身为鬼魂，仍对柳梦梅一往情深，敢向阎王殿下的胡判官诉说感梦而亡的经过，在历尽险阻之后，终与柳梦梅在现实中结合。</a:t>
            </a:r>
            <a:r>
              <a:rPr lang="zh-CN" altLang="zh-CN" sz="2000" u="sng" dirty="0">
                <a:solidFill>
                  <a:srgbClr val="C00000"/>
                </a:solidFill>
              </a:rPr>
              <a:t>为情再生，是杜丽娘性格的又一次升华。</a:t>
            </a:r>
            <a:endParaRPr lang="zh-CN" altLang="zh-CN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）回到现实之后，杜丽娘敢于</a:t>
            </a:r>
            <a:r>
              <a:rPr lang="zh-CN" altLang="zh-CN" sz="2000" u="sng" dirty="0">
                <a:solidFill>
                  <a:srgbClr val="C00000"/>
                </a:solidFill>
              </a:rPr>
              <a:t>在朝堂之上对抗父命</a:t>
            </a:r>
            <a:r>
              <a:rPr lang="zh-CN" altLang="zh-CN" sz="2000" dirty="0"/>
              <a:t>，向皇帝诉说心曲，堪称其性格的第三次升华。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5</a:t>
            </a:r>
            <a:r>
              <a:rPr lang="zh-CN" altLang="zh-CN" sz="2000" dirty="0"/>
              <a:t>）小说通过杜丽娘形象的塑造，</a:t>
            </a:r>
            <a:r>
              <a:rPr lang="zh-CN" altLang="zh-CN" sz="2000" u="sng" dirty="0">
                <a:solidFill>
                  <a:srgbClr val="C00000"/>
                </a:solidFill>
              </a:rPr>
              <a:t>张扬至情，肯定自然人性，肯定情与欲的完美结合</a:t>
            </a:r>
            <a:r>
              <a:rPr lang="zh-CN" altLang="zh-CN" sz="2000" u="sng" dirty="0"/>
              <a:t>，对于提倡贞节纲常的传统道德观念以猛烈的冲击，具有鲜明的时代精神。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276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试述《牡丹亭》的思想内涵和艺术成就。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）作者</a:t>
            </a:r>
            <a:r>
              <a:rPr lang="zh-CN" altLang="zh-CN" sz="2000" u="sng" dirty="0">
                <a:solidFill>
                  <a:srgbClr val="C00000"/>
                </a:solidFill>
              </a:rPr>
              <a:t>张扬至情，肯定自然人性，肯定情与欲的完美结合</a:t>
            </a:r>
            <a:r>
              <a:rPr lang="zh-CN" altLang="zh-CN" sz="2000" dirty="0"/>
              <a:t>，给提倡贞节纲常的传统道德观念以猛烈的冲击，具有鲜明的时代精神。</a:t>
            </a:r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）成功塑造了</a:t>
            </a:r>
            <a:r>
              <a:rPr lang="zh-CN" altLang="zh-CN" sz="2000" u="sng" dirty="0"/>
              <a:t>杜丽娘这一</a:t>
            </a:r>
            <a:r>
              <a:rPr lang="zh-CN" altLang="zh-CN" sz="2000" u="sng" dirty="0">
                <a:solidFill>
                  <a:srgbClr val="C00000"/>
                </a:solidFill>
              </a:rPr>
              <a:t>追求自由与爱情、具有强烈叛逆色彩</a:t>
            </a:r>
            <a:r>
              <a:rPr lang="zh-CN" altLang="zh-CN" sz="2000" u="sng" dirty="0"/>
              <a:t>的女性形象</a:t>
            </a:r>
            <a:r>
              <a:rPr lang="zh-CN" altLang="zh-CN" sz="2000" dirty="0"/>
              <a:t>。</a:t>
            </a:r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）在艺术上，《牡丹亭》最大的特色是</a:t>
            </a:r>
            <a:r>
              <a:rPr lang="zh-CN" altLang="zh-CN" sz="2000" u="sng" dirty="0">
                <a:solidFill>
                  <a:srgbClr val="C00000"/>
                </a:solidFill>
              </a:rPr>
              <a:t>浓郁的浪漫气息和抒情色彩</a:t>
            </a:r>
            <a:r>
              <a:rPr lang="zh-CN" altLang="zh-CN" sz="2000" dirty="0"/>
              <a:t>。</a:t>
            </a:r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）剧本的主要情节是离奇的，用看似荒诞的情节来表现</a:t>
            </a:r>
            <a:r>
              <a:rPr lang="zh-CN" altLang="zh-CN" sz="2000" u="sng" dirty="0">
                <a:solidFill>
                  <a:srgbClr val="C00000"/>
                </a:solidFill>
              </a:rPr>
              <a:t>“情之必有”的人生理想</a:t>
            </a:r>
            <a:r>
              <a:rPr lang="zh-CN" altLang="zh-CN" sz="2000" u="sng" dirty="0"/>
              <a:t>。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5</a:t>
            </a:r>
            <a:r>
              <a:rPr lang="zh-CN" altLang="zh-CN" sz="2000" dirty="0"/>
              <a:t>）剧本的大量唱词是</a:t>
            </a:r>
            <a:r>
              <a:rPr lang="zh-CN" altLang="zh-CN" sz="2000" b="1" u="sng" dirty="0">
                <a:solidFill>
                  <a:srgbClr val="C00000"/>
                </a:solidFill>
              </a:rPr>
              <a:t>主人公的内心独</a:t>
            </a:r>
            <a:r>
              <a:rPr lang="zh-CN" altLang="zh-CN" sz="2000" u="sng" dirty="0"/>
              <a:t>白</a:t>
            </a:r>
            <a:r>
              <a:rPr lang="zh-CN" altLang="zh-CN" sz="2000" dirty="0"/>
              <a:t>，写得深情绵邈，富有诗情画意，具有抒情诗一般的感染人心的力量。</a:t>
            </a:r>
          </a:p>
        </p:txBody>
      </p:sp>
    </p:spTree>
    <p:extLst>
      <p:ext uri="{BB962C8B-B14F-4D97-AF65-F5344CB8AC3E}">
        <p14:creationId xmlns:p14="http://schemas.microsoft.com/office/powerpoint/2010/main" val="379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6969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试述《牡丹亭》浪漫主义的艺术成就。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在艺术上，《牡丹亭》的最大特色是浓郁的</a:t>
            </a:r>
            <a:r>
              <a:rPr lang="zh-CN" altLang="zh-CN" sz="2000" b="1" u="sng" dirty="0">
                <a:solidFill>
                  <a:srgbClr val="C00000"/>
                </a:solidFill>
              </a:rPr>
              <a:t>浪漫气息和抒情色彩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剧本的主要</a:t>
            </a:r>
            <a:r>
              <a:rPr lang="zh-CN" altLang="zh-CN" sz="2000" u="sng" dirty="0">
                <a:latin typeface="KaiTi" charset="-122"/>
                <a:ea typeface="KaiTi" charset="-122"/>
                <a:cs typeface="KaiTi" charset="-122"/>
              </a:rPr>
              <a:t>情节是离奇的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，用看似</a:t>
            </a:r>
            <a:r>
              <a:rPr lang="zh-CN" altLang="zh-CN" sz="2000" u="sng" dirty="0">
                <a:latin typeface="KaiTi" charset="-122"/>
                <a:ea typeface="KaiTi" charset="-122"/>
                <a:cs typeface="KaiTi" charset="-122"/>
              </a:rPr>
              <a:t>荒诞的情节来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表现“情之必有”的人生理想。剧本的大量唱词是主人公的内心独白，写得深情绵邈，富有诗情画意，具有抒情诗一般的感染人心的力量。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首先，表现在</a:t>
            </a:r>
            <a:r>
              <a:rPr lang="zh-CN" altLang="zh-CN" sz="2000" b="1" dirty="0">
                <a:solidFill>
                  <a:srgbClr val="C00000"/>
                </a:solidFill>
              </a:rPr>
              <a:t>富于</a:t>
            </a:r>
            <a:r>
              <a:rPr lang="zh-CN" altLang="zh-CN" sz="2000" b="1" u="sng" dirty="0">
                <a:solidFill>
                  <a:srgbClr val="C00000"/>
                </a:solidFill>
              </a:rPr>
              <a:t>幻想的艺术构思</a:t>
            </a:r>
            <a:r>
              <a:rPr lang="zh-CN" altLang="zh-CN" sz="2000" dirty="0"/>
              <a:t>。作品的非现实题材及其“理之所必无”，而“情之所必有”的创作主旨，决定了它必然采用充满理想色彩的艺术手法。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该剧在情节结构上充满了离奇跌宕的幻想色彩，如“惊梦”、“冥判”、“魂游”、“回生”等情节，荒诞离奇，而正是这一系列富于幻想的艺术构思，构成了此剧结构的骨架和支柱，为表达主旨起到了十分重要的作用。尽管汤显祖使人物故事虚到极点，但有时却又落脚到真切的实处，如杜丽娘还阳后必须遵循人间的礼法，受种种无奈的束缚。这种虚实结合的写法，将理想与现实融会贯通起来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其次，表现在以</a:t>
            </a:r>
            <a:r>
              <a:rPr lang="zh-CN" altLang="zh-CN" sz="2000" b="1" u="sng" dirty="0">
                <a:solidFill>
                  <a:srgbClr val="C00000"/>
                </a:solidFill>
              </a:rPr>
              <a:t>一系列抒情场次表现主人公强烈的追求，使其主观精神外化，并在此基础上令戏剧冲突持续升级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《牡丹亭》的重点在于表现杜丽娘心中被压抑的情怀，她内心世界的丰富，她的青春的觉醒。汤显祖以惊人的笔力，揭示出杜丽娘的内心世界，揭示出那个跟她的身份和所处的环境极不和谐的灵魂深处的隐秘。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/>
            </a:r>
            <a:b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</a:b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1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试述《牡丹亭》浪漫主义的艺术成就。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答案：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再次，是全剧具有</a:t>
            </a:r>
            <a:r>
              <a:rPr lang="zh-CN" altLang="zh-CN" sz="2000" b="1" u="sng" dirty="0">
                <a:solidFill>
                  <a:srgbClr val="C00000"/>
                </a:solidFill>
              </a:rPr>
              <a:t>浓郁的抒情诗的色彩</a:t>
            </a:r>
            <a:r>
              <a:rPr lang="zh-CN" altLang="zh-CN" sz="2000" dirty="0"/>
              <a:t>，许多</a:t>
            </a:r>
            <a:r>
              <a:rPr lang="zh-CN" altLang="zh-CN" sz="2000" dirty="0">
                <a:solidFill>
                  <a:srgbClr val="C00000"/>
                </a:solidFill>
              </a:rPr>
              <a:t>曲词</a:t>
            </a:r>
            <a:r>
              <a:rPr lang="zh-CN" altLang="zh-CN" sz="2000" dirty="0"/>
              <a:t>能够将抒情、写景和人物塑造融为一体。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如“惊梦”中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[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皂罗袍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]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一曲，写自然，暗写人生，在清秀婉丽的语言中蕴涵着深切动人的意境。这是杜丽娘由喜转悲、由叹为怨的转折点，写得哀婉缠绵，情景交融，使读者既读到杜丽娘的深情，又无损其大家闺秀的身份。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/>
            </a:r>
            <a:b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zh-CN" sz="2000" dirty="0"/>
              <a:t>最后，《牡丹亭》又是</a:t>
            </a:r>
            <a:r>
              <a:rPr lang="zh-CN" altLang="zh-CN" sz="2000" u="sng" dirty="0"/>
              <a:t>一部</a:t>
            </a:r>
            <a:r>
              <a:rPr lang="zh-CN" altLang="zh-CN" sz="2000" b="1" u="sng" dirty="0">
                <a:solidFill>
                  <a:srgbClr val="C00000"/>
                </a:solidFill>
              </a:rPr>
              <a:t>兼悲剧、喜剧、趣剧和闹剧因素于一体的复合戏</a:t>
            </a:r>
            <a:r>
              <a:rPr lang="zh-CN" altLang="zh-CN" sz="2000" dirty="0"/>
              <a:t>，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为了争取爱的权利，便不得不付出生命的代价，这既是杜丽娘本人的青春悲剧，也是家庭与社会的悲剧，“闹殇”、“魂游”等出戏都极其悲凉凄婉；而“闺塾”等出戏则极寓喜剧色彩。这种悲喜交融、彼此映衬的戏曲风格，正是富有中国戏曲特色的浪漫精神的具体呈现。</a:t>
            </a:r>
          </a:p>
        </p:txBody>
      </p:sp>
    </p:spTree>
    <p:extLst>
      <p:ext uri="{BB962C8B-B14F-4D97-AF65-F5344CB8AC3E}">
        <p14:creationId xmlns:p14="http://schemas.microsoft.com/office/powerpoint/2010/main" val="3287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7" y="0"/>
            <a:ext cx="931686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6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844550"/>
            <a:ext cx="12001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86"/>
            <a:ext cx="12192000" cy="48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30"/>
            <a:ext cx="12192000" cy="39437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105" y="2545976"/>
            <a:ext cx="1723549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zh-CN" altLang="en-US" sz="24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7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150"/>
            <a:ext cx="12192000" cy="3977699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5105" y="2545976"/>
            <a:ext cx="1723549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zh-CN" altLang="en-US" sz="24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2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</a:t>
            </a:r>
            <a:r>
              <a:rPr lang="zh-CN" altLang="zh-CN" sz="2000" b="1" dirty="0"/>
              <a:t>、唐宋派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明代嘉靖</a:t>
            </a:r>
            <a:r>
              <a:rPr lang="zh-CN" altLang="zh-CN" sz="2000" dirty="0"/>
              <a:t>年间出现的文学复古流派。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）代表人物有</a:t>
            </a:r>
            <a:r>
              <a:rPr lang="zh-CN" altLang="zh-CN" sz="2000" u="sng" dirty="0">
                <a:solidFill>
                  <a:srgbClr val="C00000"/>
                </a:solidFill>
              </a:rPr>
              <a:t>王慎中、唐顺之、茅坤、归有光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）主张</a:t>
            </a:r>
            <a:r>
              <a:rPr lang="zh-CN" altLang="zh-CN" sz="2000" u="sng" dirty="0">
                <a:solidFill>
                  <a:srgbClr val="C00000"/>
                </a:solidFill>
              </a:rPr>
              <a:t>文道合一</a:t>
            </a:r>
            <a:r>
              <a:rPr lang="zh-CN" altLang="zh-CN" sz="2000" dirty="0"/>
              <a:t>，文宗</a:t>
            </a:r>
            <a:r>
              <a:rPr lang="zh-CN" altLang="zh-CN" sz="2000" u="sng" dirty="0"/>
              <a:t>唐宋诸家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2</a:t>
            </a:r>
            <a:r>
              <a:rPr lang="zh-CN" altLang="zh-CN" sz="2000" b="1" dirty="0"/>
              <a:t>、张岱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）张岱，</a:t>
            </a:r>
            <a:r>
              <a:rPr lang="zh-CN" altLang="zh-CN" sz="2000" u="sng" dirty="0"/>
              <a:t>号陶庵，</a:t>
            </a:r>
            <a:r>
              <a:rPr lang="zh-CN" altLang="zh-CN" sz="2000" u="sng" dirty="0">
                <a:solidFill>
                  <a:srgbClr val="C00000"/>
                </a:solidFill>
              </a:rPr>
              <a:t>明末著名小品文作家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）其</a:t>
            </a:r>
            <a:r>
              <a:rPr lang="zh-CN" altLang="zh-CN" sz="2000" u="sng" dirty="0">
                <a:solidFill>
                  <a:srgbClr val="C00000"/>
                </a:solidFill>
              </a:rPr>
              <a:t>小品文新鲜生动</a:t>
            </a:r>
            <a:r>
              <a:rPr lang="zh-CN" altLang="zh-CN" sz="2000" dirty="0"/>
              <a:t>，富有诗情画意。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）代表作有</a:t>
            </a:r>
            <a:r>
              <a:rPr lang="zh-CN" altLang="zh-CN" sz="2000" b="1" u="sng" dirty="0">
                <a:solidFill>
                  <a:srgbClr val="C00000"/>
                </a:solidFill>
              </a:rPr>
              <a:t>《西湖梦寻》</a:t>
            </a:r>
            <a:r>
              <a:rPr lang="zh-CN" altLang="zh-CN" sz="2000" b="1" dirty="0">
                <a:solidFill>
                  <a:srgbClr val="C00000"/>
                </a:solidFill>
              </a:rPr>
              <a:t>、《琅嬛文集》</a:t>
            </a:r>
            <a:r>
              <a:rPr lang="zh-CN" altLang="zh-CN" sz="2000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605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91" y="6258911"/>
            <a:ext cx="12188109" cy="59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5498" y="42319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中国古代文学史（二）全书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Picture 2" descr="C:\Users\Administrator\Desktop\中国古代文学史（二）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66" b="4833"/>
          <a:stretch>
            <a:fillRect/>
          </a:stretch>
        </p:blipFill>
        <p:spPr bwMode="auto">
          <a:xfrm>
            <a:off x="308020" y="533038"/>
            <a:ext cx="11883980" cy="63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试述张岱小品文的艺术特色。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）张岱是晚明重要的散文小品作家，著有</a:t>
            </a:r>
            <a:r>
              <a:rPr lang="zh-CN" altLang="zh-CN" sz="2000" b="1" u="sng" dirty="0">
                <a:solidFill>
                  <a:srgbClr val="C00000"/>
                </a:solidFill>
              </a:rPr>
              <a:t>《陶庵梦忆》《西湖梦寻》《琅嬛文集》</a:t>
            </a:r>
            <a:r>
              <a:rPr lang="zh-CN" altLang="zh-CN" sz="2000" dirty="0"/>
              <a:t>等，在明代散文史上占有重要地位。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）张岱的小品文深受公安派“独抒性灵”的文学观念的影响、又汲取竟陵派小品文之长，</a:t>
            </a:r>
            <a:r>
              <a:rPr lang="zh-CN" altLang="zh-CN" sz="2000" b="1" dirty="0">
                <a:solidFill>
                  <a:srgbClr val="C00000"/>
                </a:solidFill>
              </a:rPr>
              <a:t>既</a:t>
            </a:r>
            <a:r>
              <a:rPr lang="zh-CN" altLang="zh-CN" sz="2000" b="1" u="sng" dirty="0">
                <a:solidFill>
                  <a:srgbClr val="C00000"/>
                </a:solidFill>
              </a:rPr>
              <a:t>生动活泼、幽默潇洒，又冷峻深曲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）善于</a:t>
            </a:r>
            <a:r>
              <a:rPr lang="zh-CN" altLang="zh-CN" sz="2000" dirty="0">
                <a:solidFill>
                  <a:srgbClr val="C00000"/>
                </a:solidFill>
              </a:rPr>
              <a:t>把</a:t>
            </a:r>
            <a:r>
              <a:rPr lang="zh-CN" altLang="zh-CN" sz="2000" u="sng" dirty="0">
                <a:solidFill>
                  <a:srgbClr val="C00000"/>
                </a:solidFill>
              </a:rPr>
              <a:t>写景与写人、写风俗民情结合起来</a:t>
            </a:r>
            <a:r>
              <a:rPr lang="zh-CN" altLang="zh-CN" sz="2000" dirty="0"/>
              <a:t>，能融情、景、事于一体，读之犹如晚明时期江南的生活画卷，富有诗情画意。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）张岱的小品文还时常</a:t>
            </a:r>
            <a:r>
              <a:rPr lang="zh-CN" altLang="zh-CN" sz="2000" u="sng" dirty="0">
                <a:solidFill>
                  <a:srgbClr val="C00000"/>
                </a:solidFill>
              </a:rPr>
              <a:t>反思人生</a:t>
            </a:r>
            <a:r>
              <a:rPr lang="zh-CN" altLang="zh-CN" sz="2000" dirty="0"/>
              <a:t>，流露出易代之际一位</a:t>
            </a:r>
            <a:r>
              <a:rPr lang="zh-CN" altLang="zh-CN" sz="2000" b="1" dirty="0">
                <a:solidFill>
                  <a:srgbClr val="C00000"/>
                </a:solidFill>
              </a:rPr>
              <a:t>遗民的</a:t>
            </a:r>
            <a:r>
              <a:rPr lang="zh-CN" altLang="zh-CN" sz="2000" b="1" u="sng" dirty="0">
                <a:solidFill>
                  <a:srgbClr val="C00000"/>
                </a:solidFill>
              </a:rPr>
              <a:t>悲凉情绪和深沉感慨</a:t>
            </a:r>
            <a:r>
              <a:rPr lang="zh-CN" altLang="zh-CN" sz="2000" u="sng" dirty="0"/>
              <a:t>。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469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69" y="0"/>
            <a:ext cx="961053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82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81050"/>
            <a:ext cx="10706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17550"/>
            <a:ext cx="11811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97"/>
            <a:ext cx="12192000" cy="51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336800"/>
            <a:ext cx="11595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784350"/>
            <a:ext cx="109982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茶陵诗派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zh-CN" altLang="zh-CN" sz="2000" dirty="0"/>
              <a:t>茶陵诗派以</a:t>
            </a:r>
            <a:r>
              <a:rPr lang="zh-CN" altLang="zh-CN" sz="2000" b="1" u="sng" dirty="0">
                <a:solidFill>
                  <a:srgbClr val="C00000"/>
                </a:solidFill>
              </a:rPr>
              <a:t>李东阳</a:t>
            </a:r>
            <a:r>
              <a:rPr lang="zh-CN" altLang="zh-CN" sz="2000" u="sng" dirty="0"/>
              <a:t>为</a:t>
            </a:r>
            <a:r>
              <a:rPr lang="zh-CN" altLang="zh-CN" sz="2000" dirty="0"/>
              <a:t>核心，为</a:t>
            </a:r>
            <a:r>
              <a:rPr lang="zh-CN" altLang="zh-CN" sz="2000" b="1" dirty="0">
                <a:solidFill>
                  <a:srgbClr val="C00000"/>
                </a:solidFill>
              </a:rPr>
              <a:t>明前期诗坛</a:t>
            </a:r>
            <a:r>
              <a:rPr lang="zh-CN" altLang="zh-CN" sz="2000" dirty="0"/>
              <a:t>揭开了新篇章。</a:t>
            </a:r>
          </a:p>
          <a:p>
            <a:pPr>
              <a:lnSpc>
                <a:spcPct val="200000"/>
              </a:lnSpc>
            </a:pPr>
            <a:r>
              <a:rPr lang="zh-CN" altLang="zh-CN" sz="2000" dirty="0"/>
              <a:t>李东阳及其周围的友人</a:t>
            </a:r>
            <a:r>
              <a:rPr lang="zh-CN" altLang="zh-CN" sz="2000" b="1" u="sng" dirty="0">
                <a:solidFill>
                  <a:srgbClr val="C00000"/>
                </a:solidFill>
              </a:rPr>
              <a:t>谢铎、张泰、陆釴、邵宝、顾清、石瑶</a:t>
            </a:r>
            <a:r>
              <a:rPr lang="zh-CN" altLang="zh-CN" sz="2000" dirty="0"/>
              <a:t>等人，形成了一个文学主张和创作风貌都较为接近的诗派——茶陵派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zh-CN" altLang="zh-CN" sz="2000" b="1" dirty="0"/>
              <a:t>吴中四才子</a:t>
            </a:r>
            <a:endParaRPr lang="zh-CN" altLang="zh-CN" sz="2000" dirty="0"/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）明代中期吴中文</a:t>
            </a:r>
            <a:r>
              <a:rPr lang="zh-CN" altLang="zh-CN" sz="2000" dirty="0">
                <a:solidFill>
                  <a:srgbClr val="C00000"/>
                </a:solidFill>
              </a:rPr>
              <a:t>人</a:t>
            </a:r>
            <a:r>
              <a:rPr lang="zh-CN" altLang="zh-CN" sz="2000" u="sng" dirty="0">
                <a:solidFill>
                  <a:srgbClr val="C00000"/>
                </a:solidFill>
              </a:rPr>
              <a:t>祝允明、唐寅、文徵明和徐祯卿</a:t>
            </a:r>
            <a:r>
              <a:rPr lang="zh-CN" altLang="zh-CN" sz="2000" dirty="0"/>
              <a:t>的合称。</a:t>
            </a:r>
          </a:p>
          <a:p>
            <a:pPr>
              <a:lnSpc>
                <a:spcPct val="20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市民思想意识色彩浓厚，追求物质享乐的满足</a:t>
            </a:r>
            <a:r>
              <a:rPr lang="zh-CN" altLang="zh-CN" sz="2000" dirty="0"/>
              <a:t>。</a:t>
            </a:r>
          </a:p>
          <a:p>
            <a:pPr>
              <a:lnSpc>
                <a:spcPct val="20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7268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前七子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前七子也叫</a:t>
            </a:r>
            <a:r>
              <a:rPr lang="zh-CN" altLang="zh-CN" sz="2000" b="1" u="sng" dirty="0">
                <a:solidFill>
                  <a:srgbClr val="C00000"/>
                </a:solidFill>
              </a:rPr>
              <a:t>弘正七子</a:t>
            </a:r>
            <a:r>
              <a:rPr lang="zh-CN" altLang="zh-CN" sz="2000" dirty="0"/>
              <a:t>。它是</a:t>
            </a:r>
            <a:r>
              <a:rPr lang="zh-CN" altLang="zh-CN" sz="2000" b="1" u="sng" dirty="0"/>
              <a:t>明代弘治、正德年间</a:t>
            </a:r>
            <a:r>
              <a:rPr lang="zh-CN" altLang="zh-CN" sz="2000" dirty="0"/>
              <a:t>以</a:t>
            </a:r>
            <a:r>
              <a:rPr lang="zh-CN" altLang="zh-CN" sz="2000" b="1" u="sng" dirty="0">
                <a:solidFill>
                  <a:srgbClr val="C00000"/>
                </a:solidFill>
              </a:rPr>
              <a:t>李梦阳、何景明</a:t>
            </a:r>
            <a:r>
              <a:rPr lang="zh-CN" altLang="zh-CN" sz="2000" dirty="0"/>
              <a:t>为首的一个复古主义文学流派，其成员有</a:t>
            </a:r>
            <a:r>
              <a:rPr lang="zh-CN" altLang="zh-CN" sz="2000" u="sng" dirty="0"/>
              <a:t>徐祯卿、边贡、康海、王九思、王廷相</a:t>
            </a:r>
            <a:r>
              <a:rPr lang="zh-CN" altLang="zh-CN" sz="2000" dirty="0"/>
              <a:t>。借助</a:t>
            </a:r>
            <a:r>
              <a:rPr lang="zh-CN" altLang="zh-CN" sz="2000" b="1" u="sng" dirty="0">
                <a:solidFill>
                  <a:srgbClr val="C00000"/>
                </a:solidFill>
              </a:rPr>
              <a:t>复古手段而欲达到变革的目的</a:t>
            </a:r>
            <a:r>
              <a:rPr lang="zh-CN" altLang="zh-CN" sz="2000" dirty="0"/>
              <a:t>，这是前七子文学复古的实质所在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</a:t>
            </a:r>
            <a:r>
              <a:rPr lang="zh-CN" altLang="zh-CN" sz="2000" b="1" dirty="0"/>
              <a:t>简述陈子龙的诗歌思想与创作。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）论诗主张</a:t>
            </a:r>
            <a:r>
              <a:rPr lang="zh-CN" altLang="zh-CN" sz="2000" u="sng" dirty="0">
                <a:solidFill>
                  <a:srgbClr val="C00000"/>
                </a:solidFill>
              </a:rPr>
              <a:t>效法汉魏盛唐</a:t>
            </a:r>
            <a:r>
              <a:rPr lang="zh-CN" altLang="zh-CN" sz="2000" dirty="0"/>
              <a:t>，但又反对模拟因袭；强调以诗“</a:t>
            </a:r>
            <a:r>
              <a:rPr lang="zh-CN" altLang="zh-CN" sz="2000" u="sng" dirty="0">
                <a:solidFill>
                  <a:srgbClr val="C00000"/>
                </a:solidFill>
              </a:rPr>
              <a:t>忧时托志</a:t>
            </a:r>
            <a:r>
              <a:rPr lang="zh-CN" altLang="zh-CN" sz="2000" dirty="0"/>
              <a:t>”。“情以独至为真，文以范古为美”，可以概括其论诗主张。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）陈子龙</a:t>
            </a:r>
            <a:r>
              <a:rPr lang="zh-CN" altLang="zh-CN" sz="2000" b="1" u="sng" dirty="0">
                <a:solidFill>
                  <a:srgbClr val="C00000"/>
                </a:solidFill>
              </a:rPr>
              <a:t>关注社会现实</a:t>
            </a:r>
            <a:r>
              <a:rPr lang="zh-CN" altLang="zh-CN" sz="2000" dirty="0"/>
              <a:t>，写了不少</a:t>
            </a:r>
            <a:r>
              <a:rPr lang="zh-CN" altLang="zh-CN" sz="2000" b="1" u="sng" dirty="0">
                <a:solidFill>
                  <a:srgbClr val="C00000"/>
                </a:solidFill>
              </a:rPr>
              <a:t>感时伤事之作</a:t>
            </a:r>
            <a:r>
              <a:rPr lang="zh-CN" altLang="zh-CN" sz="2000" dirty="0"/>
              <a:t>，如《小车行》、《卖儿行》描写难民流落无依的窘困境况，《今年行》、《策勋府行》、《辽事杂诗八首》等抨击权奸误国、感叹时局艰危，内容充实，感情非沛，风格苍凉悲壮。</a:t>
            </a:r>
          </a:p>
        </p:txBody>
      </p:sp>
    </p:spTree>
    <p:extLst>
      <p:ext uri="{BB962C8B-B14F-4D97-AF65-F5344CB8AC3E}">
        <p14:creationId xmlns:p14="http://schemas.microsoft.com/office/powerpoint/2010/main" val="630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81050"/>
            <a:ext cx="10706100" cy="52959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0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447800"/>
            <a:ext cx="12052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7" y="860611"/>
            <a:ext cx="11153596" cy="49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65250"/>
            <a:ext cx="1123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4" y="1601694"/>
            <a:ext cx="11008903" cy="35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701800"/>
            <a:ext cx="11798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53"/>
            <a:ext cx="12192000" cy="47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江左三大家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dirty="0">
                <a:solidFill>
                  <a:srgbClr val="C00000"/>
                </a:solidFill>
              </a:rPr>
              <a:t>清初</a:t>
            </a:r>
            <a:r>
              <a:rPr lang="zh-CN" altLang="zh-CN" sz="2000" dirty="0"/>
              <a:t>著名诗人。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dirty="0">
                <a:solidFill>
                  <a:srgbClr val="C00000"/>
                </a:solidFill>
              </a:rPr>
              <a:t>钱谦益、吴伟业、龚鼎孳</a:t>
            </a:r>
            <a:r>
              <a:rPr lang="zh-CN" altLang="zh-CN" sz="2000" dirty="0"/>
              <a:t>。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南施北宋</a:t>
            </a:r>
            <a:r>
              <a:rPr lang="en-US" altLang="zh-CN" sz="2000" b="1" dirty="0"/>
              <a:t> 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）指清初著名诗人：</a:t>
            </a:r>
            <a:r>
              <a:rPr lang="zh-CN" altLang="zh-CN" sz="2000" u="sng" dirty="0">
                <a:solidFill>
                  <a:srgbClr val="C00000"/>
                </a:solidFill>
              </a:rPr>
              <a:t>施闰章和宋琬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dirty="0">
                <a:solidFill>
                  <a:srgbClr val="C00000"/>
                </a:solidFill>
              </a:rPr>
              <a:t>施诗温柔敦厚</a:t>
            </a:r>
            <a:r>
              <a:rPr lang="zh-CN" altLang="zh-CN" sz="2000" dirty="0"/>
              <a:t>，雅洁有体；</a:t>
            </a:r>
            <a:r>
              <a:rPr lang="zh-CN" altLang="zh-CN" sz="2000" dirty="0">
                <a:solidFill>
                  <a:srgbClr val="C00000"/>
                </a:solidFill>
              </a:rPr>
              <a:t>宋诗雄健磊落</a:t>
            </a:r>
            <a:r>
              <a:rPr lang="zh-CN" altLang="zh-CN" sz="2000" dirty="0"/>
              <a:t>，间多愁苦之思。</a:t>
            </a:r>
          </a:p>
        </p:txBody>
      </p:sp>
    </p:spTree>
    <p:extLst>
      <p:ext uri="{BB962C8B-B14F-4D97-AF65-F5344CB8AC3E}">
        <p14:creationId xmlns:p14="http://schemas.microsoft.com/office/powerpoint/2010/main" val="9120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</a:t>
            </a:r>
            <a:r>
              <a:rPr lang="zh-CN" altLang="zh-CN" sz="2000" b="1" dirty="0" smtClean="0"/>
              <a:t>简述</a:t>
            </a:r>
            <a:r>
              <a:rPr lang="zh-CN" altLang="zh-CN" sz="2000" b="1" dirty="0"/>
              <a:t>钱谦益的诗学主张。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）清初著名诗人钱谦益论</a:t>
            </a:r>
            <a:r>
              <a:rPr lang="zh-CN" altLang="zh-CN" sz="2000" dirty="0">
                <a:solidFill>
                  <a:srgbClr val="C00000"/>
                </a:solidFill>
              </a:rPr>
              <a:t>诗</a:t>
            </a:r>
            <a:r>
              <a:rPr lang="zh-CN" altLang="zh-CN" sz="2000" u="sng" dirty="0">
                <a:solidFill>
                  <a:srgbClr val="C00000"/>
                </a:solidFill>
              </a:rPr>
              <a:t>重学问</a:t>
            </a:r>
            <a:r>
              <a:rPr lang="zh-CN" altLang="zh-CN" sz="2000" dirty="0">
                <a:solidFill>
                  <a:srgbClr val="C00000"/>
                </a:solidFill>
              </a:rPr>
              <a:t>，强调诗中有“学”</a:t>
            </a:r>
            <a:r>
              <a:rPr lang="zh-CN" altLang="zh-CN" sz="2000" dirty="0"/>
              <a:t>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重性灵</a:t>
            </a:r>
            <a:r>
              <a:rPr lang="zh-CN" altLang="zh-CN" sz="2000" dirty="0"/>
              <a:t>，指的是“天地英淑之气”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《圆圆曲》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《圆圆曲》是</a:t>
            </a:r>
            <a:r>
              <a:rPr lang="zh-CN" altLang="zh-CN" sz="2000" u="sng" dirty="0">
                <a:solidFill>
                  <a:srgbClr val="C00000"/>
                </a:solidFill>
              </a:rPr>
              <a:t>吴伟业叙事体诗</a:t>
            </a:r>
            <a:r>
              <a:rPr lang="zh-CN" altLang="zh-CN" sz="2000" dirty="0"/>
              <a:t>的代表作，是</a:t>
            </a:r>
            <a:r>
              <a:rPr lang="zh-CN" altLang="zh-CN" sz="2000" u="sng" dirty="0"/>
              <a:t>七言歌行体</a:t>
            </a:r>
            <a:r>
              <a:rPr lang="zh-CN" altLang="zh-CN" sz="2000" dirty="0"/>
              <a:t>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它以</a:t>
            </a:r>
            <a:r>
              <a:rPr lang="zh-CN" altLang="zh-CN" sz="2000" u="sng" dirty="0">
                <a:latin typeface="KaiTi" charset="-122"/>
                <a:ea typeface="KaiTi" charset="-122"/>
                <a:cs typeface="KaiTi" charset="-122"/>
              </a:rPr>
              <a:t>吴三桂和陈圆圆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的悲欢离合为线索，写吴为夺回爱妾，不惜叛国投敌，与李自成农民军为敌的故事</a:t>
            </a:r>
            <a:r>
              <a:rPr lang="zh-CN" altLang="zh-CN" sz="20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全</a:t>
            </a:r>
            <a:r>
              <a:rPr lang="zh-CN" altLang="zh-CN" sz="2000" dirty="0"/>
              <a:t>诗打破时空限制，运用</a:t>
            </a:r>
            <a:r>
              <a:rPr lang="zh-CN" altLang="zh-CN" sz="2000" b="1" u="sng" dirty="0">
                <a:solidFill>
                  <a:srgbClr val="C00000"/>
                </a:solidFill>
              </a:rPr>
              <a:t>多种叙事手法，情节曲折</a:t>
            </a:r>
            <a:r>
              <a:rPr lang="zh-CN" altLang="zh-CN" sz="2000" dirty="0"/>
              <a:t>，融入诗人自己的人生体验，表现了</a:t>
            </a:r>
            <a:r>
              <a:rPr lang="zh-CN" altLang="zh-CN" sz="2000" u="sng" dirty="0"/>
              <a:t>易代之际独有的生命感和历史感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92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、</a:t>
            </a:r>
            <a:r>
              <a:rPr lang="zh-CN" altLang="zh-CN" sz="2000" b="1" dirty="0"/>
              <a:t>神韵说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）清代诗人</a:t>
            </a:r>
            <a:r>
              <a:rPr lang="zh-CN" altLang="zh-CN" sz="2000" b="1" u="sng" dirty="0">
                <a:solidFill>
                  <a:srgbClr val="C00000"/>
                </a:solidFill>
              </a:rPr>
              <a:t>王士禛</a:t>
            </a:r>
            <a:r>
              <a:rPr lang="zh-CN" altLang="zh-CN" sz="2000" dirty="0"/>
              <a:t>的诗歌主张。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）“神”是指表现</a:t>
            </a:r>
            <a:r>
              <a:rPr lang="zh-CN" altLang="zh-CN" sz="2000" b="1" u="sng" dirty="0">
                <a:solidFill>
                  <a:srgbClr val="C00000"/>
                </a:solidFill>
              </a:rPr>
              <a:t>恰到好处的诗味</a:t>
            </a:r>
            <a:r>
              <a:rPr lang="zh-CN" altLang="zh-CN" sz="2000" dirty="0"/>
              <a:t>，“韵”是把诗引向一种</a:t>
            </a:r>
            <a:r>
              <a:rPr lang="zh-CN" altLang="zh-CN" sz="2000" u="sng" dirty="0"/>
              <a:t>余意不尽、悠闲淡清的境界</a:t>
            </a:r>
            <a:r>
              <a:rPr lang="zh-CN" altLang="zh-CN" sz="2000" u="sng" dirty="0" smtClean="0"/>
              <a:t>。</a:t>
            </a:r>
            <a:endParaRPr lang="en-US" altLang="zh-CN" sz="2000" u="sng" dirty="0" smtClean="0"/>
          </a:p>
          <a:p>
            <a:pPr>
              <a:lnSpc>
                <a:spcPct val="150000"/>
              </a:lnSpc>
            </a:pPr>
            <a:endParaRPr lang="en-US" altLang="zh-CN" sz="2000" u="sng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简述王士禛的诗歌思想。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）学诗</a:t>
            </a:r>
            <a:r>
              <a:rPr lang="zh-CN" altLang="zh-CN" sz="2000" b="1" u="sng" dirty="0">
                <a:solidFill>
                  <a:srgbClr val="C00000"/>
                </a:solidFill>
              </a:rPr>
              <a:t>尊唐</a:t>
            </a:r>
            <a:r>
              <a:rPr lang="zh-CN" altLang="zh-CN" sz="2000" dirty="0"/>
              <a:t>，推崇</a:t>
            </a:r>
            <a:r>
              <a:rPr lang="zh-CN" altLang="zh-CN" sz="2000" u="sng" dirty="0"/>
              <a:t>王维、孟浩然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）论诗提倡“神韵说”，追求</a:t>
            </a:r>
            <a:r>
              <a:rPr lang="zh-CN" altLang="zh-CN" sz="2000" b="1" u="sng" dirty="0">
                <a:solidFill>
                  <a:srgbClr val="C00000"/>
                </a:solidFill>
              </a:rPr>
              <a:t>闲澹清远</a:t>
            </a:r>
            <a:r>
              <a:rPr lang="zh-CN" altLang="zh-CN" sz="2000" dirty="0"/>
              <a:t>的意趣。</a:t>
            </a:r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72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6555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7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肌理说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(1)</a:t>
            </a:r>
            <a:r>
              <a:rPr lang="zh-CN" altLang="zh-CN" sz="2000" dirty="0"/>
              <a:t>清代诗人</a:t>
            </a:r>
            <a:r>
              <a:rPr lang="zh-CN" altLang="zh-CN" sz="2000" b="1" u="sng" dirty="0">
                <a:solidFill>
                  <a:srgbClr val="C00000"/>
                </a:solidFill>
              </a:rPr>
              <a:t>翁方纲</a:t>
            </a:r>
            <a:r>
              <a:rPr lang="zh-CN" altLang="zh-CN" sz="2000" dirty="0"/>
              <a:t>提出的一种诗歌理论。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(2)</a:t>
            </a:r>
            <a:r>
              <a:rPr lang="zh-CN" altLang="zh-CN" sz="2000" dirty="0"/>
              <a:t>包括“</a:t>
            </a:r>
            <a:r>
              <a:rPr lang="zh-CN" altLang="zh-CN" sz="2000" u="sng" dirty="0"/>
              <a:t>义理”和“文理</a:t>
            </a:r>
            <a:r>
              <a:rPr lang="zh-CN" altLang="zh-CN" sz="2000" dirty="0"/>
              <a:t>”两方面。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(3)</a:t>
            </a:r>
            <a:r>
              <a:rPr lang="zh-CN" altLang="zh-CN" sz="2000" dirty="0"/>
              <a:t>肌理说实质上是要求</a:t>
            </a:r>
            <a:r>
              <a:rPr lang="zh-CN" altLang="zh-CN" sz="2000" u="sng" dirty="0"/>
              <a:t>以学问为根底</a:t>
            </a:r>
            <a:r>
              <a:rPr lang="en-US" altLang="zh-CN" sz="2000" dirty="0"/>
              <a:t>,</a:t>
            </a:r>
            <a:r>
              <a:rPr lang="zh-CN" altLang="zh-CN" sz="2000" dirty="0"/>
              <a:t>以考证充实诗歌内容</a:t>
            </a:r>
            <a:r>
              <a:rPr lang="en-US" altLang="zh-CN" sz="2000" dirty="0"/>
              <a:t>,</a:t>
            </a:r>
            <a:r>
              <a:rPr lang="zh-CN" altLang="zh-CN" sz="2000" dirty="0"/>
              <a:t>达到义理与文理的统一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8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格调说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）清代诗人沈德潜为匡正王士禛</a:t>
            </a:r>
            <a:r>
              <a:rPr lang="zh-CN" altLang="zh-CN" sz="2000" u="sng" dirty="0"/>
              <a:t>“神韵说”</a:t>
            </a:r>
            <a:r>
              <a:rPr lang="zh-CN" altLang="zh-CN" sz="2000" dirty="0"/>
              <a:t>的弊病而提出的一种诗歌理论。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）所谓“格调说”就是</a:t>
            </a:r>
            <a:r>
              <a:rPr lang="zh-CN" altLang="zh-CN" sz="2000" b="1" dirty="0">
                <a:solidFill>
                  <a:srgbClr val="C00000"/>
                </a:solidFill>
              </a:rPr>
              <a:t>用</a:t>
            </a:r>
            <a:r>
              <a:rPr lang="zh-CN" altLang="zh-CN" sz="2000" b="1" u="sng" dirty="0">
                <a:solidFill>
                  <a:srgbClr val="C00000"/>
                </a:solidFill>
              </a:rPr>
              <a:t>唐诗的格调去表现封建政治和伦理思想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）主张恢复</a:t>
            </a:r>
            <a:r>
              <a:rPr lang="zh-CN" altLang="zh-CN" sz="2000" u="sng" dirty="0"/>
              <a:t>儒家“温柔敦厚”、“忠正和平”</a:t>
            </a:r>
            <a:r>
              <a:rPr lang="zh-CN" altLang="zh-CN" sz="2000" dirty="0"/>
              <a:t>的诗教传统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9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简述黄景仁的诗歌特点。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）诗歌多</a:t>
            </a:r>
            <a:r>
              <a:rPr lang="zh-CN" altLang="zh-CN" sz="2000" b="1" u="sng" dirty="0">
                <a:solidFill>
                  <a:srgbClr val="C00000"/>
                </a:solidFill>
              </a:rPr>
              <a:t>感伤情调，愤世悲凉</a:t>
            </a:r>
            <a:r>
              <a:rPr lang="zh-CN" altLang="zh-CN" sz="2000" dirty="0"/>
              <a:t>，多抒发落拓和孤寂的情怀。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）以</a:t>
            </a:r>
            <a:r>
              <a:rPr lang="zh-CN" altLang="zh-CN" sz="2000" b="1" dirty="0">
                <a:solidFill>
                  <a:srgbClr val="C00000"/>
                </a:solidFill>
              </a:rPr>
              <a:t>七古、七律</a:t>
            </a:r>
            <a:r>
              <a:rPr lang="zh-CN" altLang="zh-CN" sz="2000" dirty="0"/>
              <a:t>见长：</a:t>
            </a:r>
            <a:r>
              <a:rPr lang="zh-CN" altLang="zh-CN" sz="2000" u="sng" dirty="0"/>
              <a:t>七古雄伟</a:t>
            </a:r>
            <a:r>
              <a:rPr lang="zh-CN" altLang="zh-CN" sz="2000" dirty="0"/>
              <a:t>，在跌宕跳跃中流转低吟；</a:t>
            </a:r>
            <a:r>
              <a:rPr lang="zh-CN" altLang="zh-CN" sz="2000" u="sng" dirty="0"/>
              <a:t>七律清丽</a:t>
            </a:r>
            <a:r>
              <a:rPr lang="zh-CN" altLang="zh-CN" sz="2000" dirty="0"/>
              <a:t>，既有义山之韵致，又兼山谷之峭拔。</a:t>
            </a:r>
          </a:p>
        </p:txBody>
      </p:sp>
    </p:spTree>
    <p:extLst>
      <p:ext uri="{BB962C8B-B14F-4D97-AF65-F5344CB8AC3E}">
        <p14:creationId xmlns:p14="http://schemas.microsoft.com/office/powerpoint/2010/main" val="701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60" y="0"/>
            <a:ext cx="9952840" cy="68580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88" y="0"/>
            <a:ext cx="4899212" cy="11399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968"/>
            <a:ext cx="12192000" cy="53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71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8" y="1262409"/>
            <a:ext cx="8861238" cy="38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47800"/>
            <a:ext cx="12115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95350"/>
            <a:ext cx="11938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2"/>
            <a:ext cx="12192000" cy="35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</a:t>
            </a:r>
            <a:r>
              <a:rPr lang="zh-CN" altLang="zh-CN" sz="2000" b="1" dirty="0"/>
              <a:t>、清初三大家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u="sng" dirty="0">
                <a:solidFill>
                  <a:srgbClr val="C00000"/>
                </a:solidFill>
              </a:rPr>
              <a:t>侯方域、魏禧、汪琬</a:t>
            </a:r>
            <a:r>
              <a:rPr lang="zh-CN" altLang="zh-CN" sz="2000" dirty="0"/>
              <a:t>，号称“清初三大家”，他们的散文比较注意从文章风格上</a:t>
            </a:r>
            <a:r>
              <a:rPr lang="zh-CN" altLang="zh-CN" sz="2000" u="sng" dirty="0"/>
              <a:t>纠正晚明散文的放诞的纤佻习气</a:t>
            </a:r>
            <a:r>
              <a:rPr lang="zh-CN" altLang="zh-CN" sz="2000" dirty="0"/>
              <a:t>，主张</a:t>
            </a:r>
            <a:r>
              <a:rPr lang="zh-CN" altLang="zh-CN" sz="2000" u="sng" dirty="0">
                <a:solidFill>
                  <a:srgbClr val="C00000"/>
                </a:solidFill>
              </a:rPr>
              <a:t>恢复唐宋散文的醇厚传统</a:t>
            </a:r>
            <a:r>
              <a:rPr lang="zh-CN" altLang="zh-CN" sz="2000" dirty="0"/>
              <a:t>。三人中以侯方域成就较为突出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2</a:t>
            </a:r>
            <a:r>
              <a:rPr lang="zh-CN" altLang="zh-CN" sz="2000" b="1" dirty="0"/>
              <a:t>、桐城派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清代中期重要的散文流派</a:t>
            </a:r>
            <a:r>
              <a:rPr lang="zh-CN" altLang="zh-CN" sz="2000" dirty="0"/>
              <a:t>，因其代表人物均为安徽桐城人，所以被称为“桐城派”。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）代表人物：</a:t>
            </a:r>
            <a:r>
              <a:rPr lang="zh-CN" altLang="zh-CN" sz="2000" u="sng" dirty="0">
                <a:solidFill>
                  <a:srgbClr val="C00000"/>
                </a:solidFill>
              </a:rPr>
              <a:t>方苞、刘大櫆、姚鼐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）以程朱理学为思想基础，以</a:t>
            </a:r>
            <a:r>
              <a:rPr lang="zh-CN" altLang="zh-CN" sz="2000" u="sng" dirty="0">
                <a:solidFill>
                  <a:srgbClr val="C00000"/>
                </a:solidFill>
              </a:rPr>
              <a:t>先秦两汉、唐宋八家的古文</a:t>
            </a:r>
            <a:r>
              <a:rPr lang="zh-CN" altLang="zh-CN" sz="2000" dirty="0">
                <a:solidFill>
                  <a:srgbClr val="C00000"/>
                </a:solidFill>
              </a:rPr>
              <a:t>为楷模，有系统化的散文理论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78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3</a:t>
            </a:r>
            <a:r>
              <a:rPr lang="zh-CN" altLang="zh-CN" sz="2000" b="1" dirty="0"/>
              <a:t>、简述姚鼐古文创作的艺术特点。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）古文</a:t>
            </a:r>
            <a:r>
              <a:rPr lang="zh-CN" altLang="zh-CN" sz="2000" dirty="0">
                <a:solidFill>
                  <a:srgbClr val="C00000"/>
                </a:solidFill>
              </a:rPr>
              <a:t>以</a:t>
            </a:r>
            <a:r>
              <a:rPr lang="zh-CN" altLang="zh-CN" sz="2000" u="sng" dirty="0">
                <a:solidFill>
                  <a:srgbClr val="C00000"/>
                </a:solidFill>
              </a:rPr>
              <a:t>神韵</a:t>
            </a:r>
            <a:r>
              <a:rPr lang="zh-CN" altLang="zh-CN" sz="2000" dirty="0">
                <a:solidFill>
                  <a:srgbClr val="C00000"/>
                </a:solidFill>
              </a:rPr>
              <a:t>见</a:t>
            </a:r>
            <a:r>
              <a:rPr lang="zh-CN" altLang="zh-CN" sz="2000" dirty="0"/>
              <a:t>长，迂回荡漾，余味曲包。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）其重要贡献是将</a:t>
            </a:r>
            <a:r>
              <a:rPr lang="zh-CN" altLang="zh-CN" sz="2000" u="sng" dirty="0">
                <a:solidFill>
                  <a:srgbClr val="C00000"/>
                </a:solidFill>
              </a:rPr>
              <a:t>论学之文和考证之文</a:t>
            </a:r>
            <a:r>
              <a:rPr lang="zh-CN" altLang="zh-CN" sz="2000" dirty="0"/>
              <a:t>写得形象生动，气韵充美。其他文章，亦复如此。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b="1" u="sng" dirty="0">
                <a:solidFill>
                  <a:srgbClr val="C00000"/>
                </a:solidFill>
              </a:rPr>
              <a:t>考证之文</a:t>
            </a:r>
            <a:r>
              <a:rPr lang="zh-CN" altLang="zh-CN" sz="2000" dirty="0"/>
              <a:t>，随文辨证，意在征实，气体简洁而不芜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4</a:t>
            </a:r>
            <a:r>
              <a:rPr lang="zh-CN" altLang="zh-CN" sz="2000" b="1" dirty="0"/>
              <a:t>、简述方苞古文理论的主要贡献。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在古文理论上，方苞主要贡献有：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）提出“</a:t>
            </a:r>
            <a:r>
              <a:rPr lang="zh-CN" altLang="zh-CN" sz="2000" b="1" u="sng" dirty="0">
                <a:solidFill>
                  <a:srgbClr val="C00000"/>
                </a:solidFill>
              </a:rPr>
              <a:t>艺术莫难于古文</a:t>
            </a:r>
            <a:r>
              <a:rPr lang="zh-CN" altLang="zh-CN" sz="2000" dirty="0"/>
              <a:t>”的观点。古文指的是韩愈所定义的古文，写作理念上本之于儒家的道统，创作方法上恪守孟子、司马迁以降的文统。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b="1" u="sng" dirty="0">
                <a:solidFill>
                  <a:srgbClr val="C00000"/>
                </a:solidFill>
              </a:rPr>
              <a:t>“义法”说</a:t>
            </a:r>
            <a:r>
              <a:rPr lang="zh-CN" altLang="zh-CN" sz="2000" dirty="0"/>
              <a:t>。“义法”是要求写出一个人的精神面貌，而略去无关紧要的文字，布置适当，文字雅洁。 </a:t>
            </a:r>
          </a:p>
        </p:txBody>
      </p:sp>
    </p:spTree>
    <p:extLst>
      <p:ext uri="{BB962C8B-B14F-4D97-AF65-F5344CB8AC3E}">
        <p14:creationId xmlns:p14="http://schemas.microsoft.com/office/powerpoint/2010/main" val="14263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5</a:t>
            </a:r>
            <a:r>
              <a:rPr lang="zh-CN" altLang="zh-CN" sz="2000" b="1" dirty="0"/>
              <a:t>、阳湖派古文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清代的文章流派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）代表人物是</a:t>
            </a:r>
            <a:r>
              <a:rPr lang="zh-CN" altLang="zh-CN" sz="2000" u="sng" dirty="0">
                <a:solidFill>
                  <a:srgbClr val="C00000"/>
                </a:solidFill>
              </a:rPr>
              <a:t>恽敬和张惠言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）不以古文自限，</a:t>
            </a:r>
            <a:r>
              <a:rPr lang="zh-CN" altLang="zh-CN" sz="2000" u="sng" dirty="0">
                <a:solidFill>
                  <a:srgbClr val="C00000"/>
                </a:solidFill>
              </a:rPr>
              <a:t>好言政治，博征旁引</a:t>
            </a:r>
            <a:r>
              <a:rPr lang="zh-CN" altLang="zh-CN" sz="2000" dirty="0"/>
              <a:t>，恣肆不拘，靡丽瑰奇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6</a:t>
            </a:r>
            <a:r>
              <a:rPr lang="zh-CN" altLang="zh-CN" sz="2000" b="1" dirty="0"/>
              <a:t>、《骈体文钞》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清代</a:t>
            </a:r>
            <a:r>
              <a:rPr lang="zh-CN" altLang="zh-CN" sz="2000" u="sng" dirty="0">
                <a:solidFill>
                  <a:srgbClr val="C00000"/>
                </a:solidFill>
              </a:rPr>
              <a:t>李兆洛</a:t>
            </a:r>
            <a:r>
              <a:rPr lang="zh-CN" altLang="zh-CN" sz="2000" dirty="0"/>
              <a:t>编选，是一部</a:t>
            </a:r>
            <a:r>
              <a:rPr lang="zh-CN" altLang="zh-CN" sz="2000" u="sng" dirty="0">
                <a:solidFill>
                  <a:srgbClr val="C00000"/>
                </a:solidFill>
              </a:rPr>
              <a:t>骈体文集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27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01" y="0"/>
            <a:ext cx="10850599" cy="68580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3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79500"/>
            <a:ext cx="10147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36600"/>
            <a:ext cx="11010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88" y="0"/>
            <a:ext cx="4899212" cy="11399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943"/>
            <a:ext cx="12192000" cy="49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9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89050"/>
            <a:ext cx="11163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609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浙西词派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 代表词人是</a:t>
            </a:r>
            <a:r>
              <a:rPr lang="zh-CN" altLang="zh-CN" sz="2000" u="sng" dirty="0">
                <a:solidFill>
                  <a:srgbClr val="C00000"/>
                </a:solidFill>
              </a:rPr>
              <a:t>朱彝尊、厉鹗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 </a:t>
            </a:r>
            <a:r>
              <a:rPr lang="zh-CN" altLang="zh-CN" sz="2000" u="sng" dirty="0">
                <a:solidFill>
                  <a:srgbClr val="C00000"/>
                </a:solidFill>
              </a:rPr>
              <a:t>词宗南宋，追求醇正秀雅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简述朱彝尊《江湖载酒集》的艺术特点。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）《江湖载酒集》是朱彝尊</a:t>
            </a:r>
            <a:r>
              <a:rPr lang="zh-CN" altLang="zh-CN" sz="2000" u="sng" dirty="0">
                <a:solidFill>
                  <a:srgbClr val="C00000"/>
                </a:solidFill>
              </a:rPr>
              <a:t>一生词创作的精粹</a:t>
            </a:r>
            <a:r>
              <a:rPr lang="zh-CN" altLang="zh-CN" sz="2000" dirty="0"/>
              <a:t>，所收词作或</a:t>
            </a:r>
            <a:r>
              <a:rPr lang="zh-CN" altLang="zh-CN" sz="2000" u="sng" dirty="0">
                <a:solidFill>
                  <a:srgbClr val="C00000"/>
                </a:solidFill>
              </a:rPr>
              <a:t>沉郁苍凉</a:t>
            </a:r>
            <a:r>
              <a:rPr lang="zh-CN" altLang="zh-CN" sz="2000" dirty="0"/>
              <a:t>，慨然其情，或</a:t>
            </a:r>
            <a:r>
              <a:rPr lang="zh-CN" altLang="zh-CN" sz="2000" u="sng" dirty="0"/>
              <a:t>清新流动</a:t>
            </a:r>
            <a:r>
              <a:rPr lang="zh-CN" altLang="zh-CN" sz="2000" dirty="0"/>
              <a:t>，雅乎其词。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）其</a:t>
            </a:r>
            <a:r>
              <a:rPr lang="zh-CN" altLang="zh-CN" sz="2000" b="1" u="sng" dirty="0">
                <a:solidFill>
                  <a:srgbClr val="C00000"/>
                </a:solidFill>
              </a:rPr>
              <a:t>吊古之作</a:t>
            </a:r>
            <a:r>
              <a:rPr lang="zh-CN" altLang="zh-CN" sz="2000" dirty="0"/>
              <a:t>，将故国之思化为空灵的意绪，营造一种感伤的氛围，其</a:t>
            </a:r>
            <a:r>
              <a:rPr lang="zh-CN" altLang="zh-CN" sz="2000" u="sng" dirty="0"/>
              <a:t>情爱词</a:t>
            </a:r>
            <a:r>
              <a:rPr lang="zh-CN" altLang="zh-CN" sz="2000" dirty="0"/>
              <a:t>高秀圆转或凄丽缠绵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简述朱彝尊的词学思想。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）词宗南宋</a:t>
            </a:r>
            <a:r>
              <a:rPr lang="zh-CN" altLang="zh-CN" sz="2000" b="1" u="sng" dirty="0">
                <a:solidFill>
                  <a:srgbClr val="C00000"/>
                </a:solidFill>
              </a:rPr>
              <a:t>姜夔、张炎</a:t>
            </a:r>
            <a:r>
              <a:rPr lang="zh-CN" altLang="zh-CN" sz="2000" dirty="0"/>
              <a:t>，讲求</a:t>
            </a:r>
            <a:r>
              <a:rPr lang="zh-CN" altLang="zh-CN" sz="2000" u="sng" dirty="0"/>
              <a:t>醇雅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）偏重词的</a:t>
            </a:r>
            <a:r>
              <a:rPr lang="zh-CN" altLang="zh-CN" sz="2000" b="1" u="sng" dirty="0">
                <a:solidFill>
                  <a:srgbClr val="C00000"/>
                </a:solidFill>
              </a:rPr>
              <a:t>格律和技巧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528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简述陈维崧词的艺术特点。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）陈维崧少作以</a:t>
            </a:r>
            <a:r>
              <a:rPr lang="zh-CN" altLang="zh-CN" sz="2000" b="1" u="sng" dirty="0">
                <a:solidFill>
                  <a:srgbClr val="C00000"/>
                </a:solidFill>
              </a:rPr>
              <a:t>风华绮丽</a:t>
            </a:r>
            <a:r>
              <a:rPr lang="zh-CN" altLang="zh-CN" sz="2000" b="1" dirty="0">
                <a:solidFill>
                  <a:srgbClr val="C00000"/>
                </a:solidFill>
              </a:rPr>
              <a:t>见称</a:t>
            </a:r>
            <a:r>
              <a:rPr lang="zh-CN" altLang="zh-CN" sz="2000" dirty="0"/>
              <a:t>，中晚年作品渐趋</a:t>
            </a:r>
            <a:r>
              <a:rPr lang="zh-CN" altLang="zh-CN" sz="2000" b="1" u="sng" dirty="0">
                <a:solidFill>
                  <a:srgbClr val="C00000"/>
                </a:solidFill>
              </a:rPr>
              <a:t>深婉豪宕、苍凉沉郁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）陈维崧的</a:t>
            </a:r>
            <a:r>
              <a:rPr lang="zh-CN" altLang="zh-CN" sz="2000" u="sng" dirty="0"/>
              <a:t>慢词</a:t>
            </a:r>
            <a:r>
              <a:rPr lang="zh-CN" altLang="zh-CN" sz="2000" dirty="0"/>
              <a:t>盘转起伏，</a:t>
            </a:r>
            <a:r>
              <a:rPr lang="zh-CN" altLang="zh-CN" sz="2000" b="1" u="sng" dirty="0">
                <a:solidFill>
                  <a:srgbClr val="C00000"/>
                </a:solidFill>
              </a:rPr>
              <a:t>骨力警拔</a:t>
            </a:r>
            <a:r>
              <a:rPr lang="zh-CN" altLang="zh-CN" sz="2000" b="1" dirty="0">
                <a:solidFill>
                  <a:srgbClr val="C00000"/>
                </a:solidFill>
              </a:rPr>
              <a:t>，情致酣畅</a:t>
            </a:r>
            <a:r>
              <a:rPr lang="zh-CN" altLang="zh-CN" sz="2000" dirty="0"/>
              <a:t>，将赋和歌行的手法运用于词。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）以腾越飞扬的才情和劲挺的笔力写作小令，意境阔大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简述纳兰性德词的艺术特点。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）工于</a:t>
            </a:r>
            <a:r>
              <a:rPr lang="zh-CN" altLang="zh-CN" sz="2000" u="sng" dirty="0">
                <a:solidFill>
                  <a:srgbClr val="C00000"/>
                </a:solidFill>
              </a:rPr>
              <a:t>小令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）爱情词</a:t>
            </a:r>
            <a:r>
              <a:rPr lang="zh-CN" altLang="zh-CN" sz="2000" u="sng" dirty="0">
                <a:solidFill>
                  <a:srgbClr val="C00000"/>
                </a:solidFill>
              </a:rPr>
              <a:t>低徊悠渺</a:t>
            </a:r>
            <a:r>
              <a:rPr lang="zh-CN" altLang="zh-CN" sz="2000" dirty="0">
                <a:solidFill>
                  <a:srgbClr val="C00000"/>
                </a:solidFill>
              </a:rPr>
              <a:t>，</a:t>
            </a:r>
            <a:r>
              <a:rPr lang="zh-CN" altLang="zh-CN" sz="2000" u="sng" dirty="0">
                <a:solidFill>
                  <a:srgbClr val="C00000"/>
                </a:solidFill>
              </a:rPr>
              <a:t>婉丽清凄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）边塞词</a:t>
            </a:r>
            <a:r>
              <a:rPr lang="zh-CN" altLang="zh-CN" sz="2000" u="sng" dirty="0">
                <a:solidFill>
                  <a:srgbClr val="C00000"/>
                </a:solidFill>
              </a:rPr>
              <a:t>苍凉清怨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）长调</a:t>
            </a:r>
            <a:r>
              <a:rPr lang="zh-CN" altLang="zh-CN" sz="2000" u="sng" dirty="0">
                <a:solidFill>
                  <a:srgbClr val="C00000"/>
                </a:solidFill>
              </a:rPr>
              <a:t>以情语入词</a:t>
            </a:r>
            <a:r>
              <a:rPr lang="zh-CN" altLang="zh-CN" sz="2000" dirty="0"/>
              <a:t>，直抒胸臆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315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5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常州词派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）代表人物是</a:t>
            </a:r>
            <a:r>
              <a:rPr lang="zh-CN" altLang="zh-CN" sz="2000" u="sng" dirty="0">
                <a:solidFill>
                  <a:srgbClr val="C00000"/>
                </a:solidFill>
              </a:rPr>
              <a:t>张惠言、周济</a:t>
            </a:r>
            <a:r>
              <a:rPr lang="zh-CN" altLang="zh-CN" sz="2000" dirty="0"/>
              <a:t>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）为词重视</a:t>
            </a:r>
            <a:r>
              <a:rPr lang="zh-CN" altLang="zh-CN" sz="2000" u="sng" dirty="0">
                <a:solidFill>
                  <a:srgbClr val="C00000"/>
                </a:solidFill>
              </a:rPr>
              <a:t>比兴寄托、</a:t>
            </a:r>
            <a:r>
              <a:rPr lang="zh-CN" altLang="zh-CN" sz="2000" u="sng" dirty="0" smtClean="0">
                <a:solidFill>
                  <a:srgbClr val="C00000"/>
                </a:solidFill>
              </a:rPr>
              <a:t>言外之意</a:t>
            </a:r>
            <a:r>
              <a:rPr lang="zh-CN" altLang="zh-CN" sz="2000" dirty="0" smtClean="0">
                <a:solidFill>
                  <a:srgbClr val="C00000"/>
                </a:solidFill>
              </a:rPr>
              <a:t>。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简述周济“非寄托不入，专寄托不出”的词学思想。​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）是在</a:t>
            </a:r>
            <a:r>
              <a:rPr lang="zh-CN" altLang="zh-CN" sz="2000" u="sng" dirty="0"/>
              <a:t>《宋四家词选目录序论》</a:t>
            </a:r>
            <a:r>
              <a:rPr lang="zh-CN" altLang="zh-CN" sz="2000" dirty="0"/>
              <a:t>中提出的。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）“非寄托不入”是</a:t>
            </a:r>
            <a:r>
              <a:rPr lang="zh-CN" altLang="zh-CN" sz="2000" u="sng" dirty="0">
                <a:solidFill>
                  <a:srgbClr val="C00000"/>
                </a:solidFill>
              </a:rPr>
              <a:t>从创作主体而言，指词的创作要有深刻的寓意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）“专寄托不出”是</a:t>
            </a:r>
            <a:r>
              <a:rPr lang="zh-CN" altLang="zh-CN" sz="2000" u="sng" dirty="0">
                <a:solidFill>
                  <a:srgbClr val="C00000"/>
                </a:solidFill>
              </a:rPr>
              <a:t>从接受者而言，指对词作要反复涵咏，方能体会其中的深意</a:t>
            </a:r>
            <a:r>
              <a:rPr lang="zh-CN" altLang="zh-CN" sz="2000" u="sng" dirty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843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0" y="0"/>
            <a:ext cx="10999519" cy="68580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7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98"/>
            <a:ext cx="12192000" cy="65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194"/>
            <a:ext cx="12192000" cy="55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485"/>
            <a:ext cx="12192000" cy="45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520"/>
            <a:ext cx="12192000" cy="4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才学小说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）受清代中叶</a:t>
            </a:r>
            <a:r>
              <a:rPr lang="zh-CN" altLang="zh-CN" sz="2000" u="sng" dirty="0">
                <a:solidFill>
                  <a:srgbClr val="C00000"/>
                </a:solidFill>
              </a:rPr>
              <a:t>考据学风</a:t>
            </a:r>
            <a:r>
              <a:rPr lang="zh-CN" altLang="zh-CN" sz="2000" dirty="0"/>
              <a:t>的影响，将小说看作炫耀学问的工具。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）代表作是</a:t>
            </a:r>
            <a:r>
              <a:rPr lang="zh-CN" altLang="zh-CN" sz="2000" u="sng" dirty="0">
                <a:solidFill>
                  <a:srgbClr val="C00000"/>
                </a:solidFill>
              </a:rPr>
              <a:t>李汝珍的《镜花缘》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简述《镜花缘》的思想意义。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）《镜花缘》是一部具有</a:t>
            </a:r>
            <a:r>
              <a:rPr lang="zh-CN" altLang="zh-CN" sz="2000" u="sng" dirty="0">
                <a:solidFill>
                  <a:srgbClr val="C00000"/>
                </a:solidFill>
              </a:rPr>
              <a:t>社会批判内容</a:t>
            </a:r>
            <a:r>
              <a:rPr lang="zh-CN" altLang="zh-CN" sz="2000" u="sng" dirty="0"/>
              <a:t>的游戏之作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）《镜花缘》体现了作者</a:t>
            </a:r>
            <a:r>
              <a:rPr lang="zh-CN" altLang="zh-CN" sz="2000" u="sng" dirty="0">
                <a:solidFill>
                  <a:srgbClr val="C00000"/>
                </a:solidFill>
              </a:rPr>
              <a:t>对妇女地位和境遇的关注和思考</a:t>
            </a:r>
            <a:r>
              <a:rPr lang="zh-CN" altLang="zh-CN" sz="2000" dirty="0">
                <a:solidFill>
                  <a:srgbClr val="C00000"/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）《镜花缘》寄寓了</a:t>
            </a:r>
            <a:r>
              <a:rPr lang="zh-CN" altLang="zh-CN" sz="2000" u="sng" dirty="0"/>
              <a:t>作者的</a:t>
            </a:r>
            <a:r>
              <a:rPr lang="zh-CN" altLang="zh-CN" sz="2000" u="sng" dirty="0">
                <a:solidFill>
                  <a:srgbClr val="C00000"/>
                </a:solidFill>
              </a:rPr>
              <a:t>社会理想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547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88" y="0"/>
            <a:ext cx="4899212" cy="11399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396"/>
            <a:ext cx="12192000" cy="5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86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609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子弟书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是</a:t>
            </a:r>
            <a:r>
              <a:rPr lang="zh-CN" altLang="zh-CN" sz="2000" u="sng" dirty="0"/>
              <a:t>鼓词的一支</a:t>
            </a:r>
            <a:r>
              <a:rPr lang="zh-CN" altLang="zh-CN" sz="2000" dirty="0"/>
              <a:t>，由</a:t>
            </a:r>
            <a:r>
              <a:rPr lang="zh-CN" altLang="zh-CN" sz="2000" u="sng" dirty="0">
                <a:solidFill>
                  <a:srgbClr val="C00000"/>
                </a:solidFill>
              </a:rPr>
              <a:t>清代八旗子弟</a:t>
            </a:r>
            <a:r>
              <a:rPr lang="zh-CN" altLang="zh-CN" sz="2000" dirty="0">
                <a:solidFill>
                  <a:srgbClr val="C00000"/>
                </a:solidFill>
              </a:rPr>
              <a:t>首创</a:t>
            </a:r>
            <a:r>
              <a:rPr lang="zh-CN" altLang="zh-CN" sz="2000" dirty="0"/>
              <a:t>并流行的一种</a:t>
            </a:r>
            <a:r>
              <a:rPr lang="zh-CN" altLang="zh-CN" sz="2000" u="sng" dirty="0">
                <a:solidFill>
                  <a:srgbClr val="C00000"/>
                </a:solidFill>
              </a:rPr>
              <a:t>讲唱文学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有东城调、西城调之</a:t>
            </a:r>
            <a:r>
              <a:rPr lang="zh-CN" altLang="zh-CN" sz="2000" dirty="0" smtClean="0"/>
              <a:t>分</a:t>
            </a:r>
            <a:r>
              <a:rPr lang="zh-CN" altLang="en-US" sz="2000" dirty="0" smtClean="0"/>
              <a:t>：</a:t>
            </a:r>
            <a:r>
              <a:rPr lang="zh-CN" altLang="zh-CN" sz="2000" u="sng" dirty="0" smtClean="0">
                <a:solidFill>
                  <a:srgbClr val="C00000"/>
                </a:solidFill>
              </a:rPr>
              <a:t>东城</a:t>
            </a:r>
            <a:r>
              <a:rPr lang="zh-CN" altLang="zh-CN" sz="2000" u="sng" dirty="0">
                <a:solidFill>
                  <a:srgbClr val="C00000"/>
                </a:solidFill>
              </a:rPr>
              <a:t>调</a:t>
            </a:r>
            <a:r>
              <a:rPr lang="zh-CN" altLang="zh-CN" sz="2000" dirty="0">
                <a:solidFill>
                  <a:srgbClr val="C00000"/>
                </a:solidFill>
              </a:rPr>
              <a:t>粗犷</a:t>
            </a:r>
            <a:r>
              <a:rPr lang="zh-CN" altLang="zh-CN" sz="2000" dirty="0"/>
              <a:t>，多以激昂的历史事件为题材，代表作家是韩小窗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C00000"/>
                </a:solidFill>
              </a:rPr>
              <a:t>                                                </a:t>
            </a:r>
            <a:r>
              <a:rPr lang="zh-CN" altLang="zh-CN" sz="2000" u="sng" dirty="0" smtClean="0">
                <a:solidFill>
                  <a:srgbClr val="C00000"/>
                </a:solidFill>
              </a:rPr>
              <a:t>西城</a:t>
            </a:r>
            <a:r>
              <a:rPr lang="zh-CN" altLang="zh-CN" sz="2000" u="sng" dirty="0">
                <a:solidFill>
                  <a:srgbClr val="C00000"/>
                </a:solidFill>
              </a:rPr>
              <a:t>调</a:t>
            </a:r>
            <a:r>
              <a:rPr lang="zh-CN" altLang="zh-CN" sz="2000" dirty="0">
                <a:solidFill>
                  <a:srgbClr val="C00000"/>
                </a:solidFill>
              </a:rPr>
              <a:t>柔缓</a:t>
            </a:r>
            <a:r>
              <a:rPr lang="zh-CN" altLang="zh-CN" sz="2000" dirty="0"/>
              <a:t>，多以曲折的爱情故事为题材，代表作家是罗松窗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简述李渔话本小说的艺术特点。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）最明显的特点是</a:t>
            </a:r>
            <a:r>
              <a:rPr lang="zh-CN" altLang="zh-CN" sz="2000" u="sng" dirty="0">
                <a:solidFill>
                  <a:srgbClr val="C00000"/>
                </a:solidFill>
              </a:rPr>
              <a:t>创新</a:t>
            </a:r>
            <a:r>
              <a:rPr lang="zh-CN" altLang="zh-CN" sz="2000" dirty="0">
                <a:solidFill>
                  <a:srgbClr val="C00000"/>
                </a:solidFill>
              </a:rPr>
              <a:t>，不拘陈套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结构清晰</a:t>
            </a:r>
            <a:r>
              <a:rPr lang="zh-CN" altLang="zh-CN" sz="2000" u="sng" dirty="0"/>
              <a:t>，主线明确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）不足之处在于</a:t>
            </a:r>
            <a:r>
              <a:rPr lang="zh-CN" altLang="zh-CN" sz="2000" u="sng" dirty="0">
                <a:solidFill>
                  <a:srgbClr val="C00000"/>
                </a:solidFill>
              </a:rPr>
              <a:t>过分追求奇巧，语言失之轻佻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5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才子佳人小说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是</a:t>
            </a:r>
            <a:r>
              <a:rPr lang="zh-CN" altLang="zh-CN" sz="2000" u="sng" dirty="0">
                <a:solidFill>
                  <a:srgbClr val="C00000"/>
                </a:solidFill>
              </a:rPr>
              <a:t>世情小说的一种</a:t>
            </a:r>
            <a:r>
              <a:rPr lang="zh-CN" altLang="zh-CN" sz="2000" dirty="0"/>
              <a:t>。清前期主要有</a:t>
            </a:r>
            <a:r>
              <a:rPr lang="zh-CN" altLang="zh-CN" sz="2000" u="sng" dirty="0">
                <a:solidFill>
                  <a:srgbClr val="C00000"/>
                </a:solidFill>
              </a:rPr>
              <a:t>《平山冷燕》、《玉娇梨》和《好逑传》</a:t>
            </a:r>
            <a:r>
              <a:rPr lang="zh-CN" altLang="zh-CN" sz="2000" dirty="0"/>
              <a:t>三种。世情小说：以</a:t>
            </a:r>
            <a:r>
              <a:rPr lang="zh-CN" altLang="zh-CN" sz="2000" u="sng" dirty="0"/>
              <a:t>家庭兴衰和日常生活</a:t>
            </a:r>
            <a:r>
              <a:rPr lang="zh-CN" altLang="zh-CN" sz="2000" dirty="0"/>
              <a:t>为中心，描摹</a:t>
            </a:r>
            <a:r>
              <a:rPr lang="zh-CN" altLang="zh-CN" sz="2000" u="sng" dirty="0"/>
              <a:t>世态炎凉、反映广阔社会生活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90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60412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6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简述《聊斋志异》的艺术成就。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zh-CN" altLang="zh-CN" sz="2000" dirty="0">
                <a:solidFill>
                  <a:srgbClr val="C00000"/>
                </a:solidFill>
              </a:rPr>
              <a:t>一书而兼众体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dirty="0">
                <a:solidFill>
                  <a:srgbClr val="C00000"/>
                </a:solidFill>
              </a:rPr>
              <a:t>奇幻奇异、想象丰富</a:t>
            </a:r>
            <a:r>
              <a:rPr lang="zh-CN" altLang="zh-CN" sz="2000" dirty="0"/>
              <a:t>，具有蕴藉美。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）创造性运用古典文学语言，</a:t>
            </a:r>
            <a:r>
              <a:rPr lang="zh-CN" altLang="zh-CN" sz="2000" dirty="0">
                <a:solidFill>
                  <a:srgbClr val="C00000"/>
                </a:solidFill>
              </a:rPr>
              <a:t>口语与文言相融合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7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简述《聊斋志异》的思想意蕴。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）写人鬼之恋，歌颂</a:t>
            </a:r>
            <a:r>
              <a:rPr lang="zh-CN" altLang="zh-CN" sz="2000" u="sng" dirty="0">
                <a:solidFill>
                  <a:srgbClr val="C00000"/>
                </a:solidFill>
              </a:rPr>
              <a:t>真挚爱情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）揭露</a:t>
            </a:r>
            <a:r>
              <a:rPr lang="zh-CN" altLang="zh-CN" sz="2000" u="sng" dirty="0">
                <a:solidFill>
                  <a:srgbClr val="C00000"/>
                </a:solidFill>
              </a:rPr>
              <a:t>科举的腐败和弊端</a:t>
            </a:r>
            <a:r>
              <a:rPr lang="zh-CN" altLang="zh-CN" sz="2000" dirty="0"/>
              <a:t>，讽刺考官的昏庸和贪鄙。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）揭露当时</a:t>
            </a:r>
            <a:r>
              <a:rPr lang="zh-CN" altLang="zh-CN" sz="2000" u="sng" dirty="0">
                <a:solidFill>
                  <a:srgbClr val="C00000"/>
                </a:solidFill>
              </a:rPr>
              <a:t>政治黑暗和吏治腐败</a:t>
            </a:r>
            <a:r>
              <a:rPr lang="zh-CN" altLang="zh-CN" sz="2000" dirty="0"/>
              <a:t>。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8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简述蒲松龄的经历对《聊斋志异》的影响</a:t>
            </a:r>
            <a:r>
              <a:rPr lang="zh-CN" altLang="zh-CN" sz="2000" b="1" dirty="0" smtClean="0"/>
              <a:t>。</a:t>
            </a:r>
            <a:r>
              <a:rPr lang="zh-CN" altLang="en-US" sz="2000" b="1" dirty="0" smtClean="0"/>
              <a:t>［简单看即可］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蒲松龄，字留仙，别号柳泉居士，淄川（今山东淄博）人。其科途命运使他认识到科举取士的弊端和腐败，对落第士子的痛苦心情有深切的体验，是《聊斋志异》批判科举制度的重要来源。做了一年的幕僚，开阔了眼界，有机会接触上层社会的黑暗和政治腐败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30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年的塾师生活安适，搜集民间传说，继续创作《聊斋志异》。</a:t>
            </a:r>
          </a:p>
        </p:txBody>
      </p:sp>
    </p:spTree>
    <p:extLst>
      <p:ext uri="{BB962C8B-B14F-4D97-AF65-F5344CB8AC3E}">
        <p14:creationId xmlns:p14="http://schemas.microsoft.com/office/powerpoint/2010/main" val="15638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</a:t>
            </a:r>
            <a:r>
              <a:rPr lang="zh-CN" altLang="zh-CN" sz="2000" b="1" dirty="0"/>
              <a:t>、简述《儒林外史》塑造人物的特点。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）在人物刻画方面，小说写出了</a:t>
            </a:r>
            <a:r>
              <a:rPr lang="zh-CN" altLang="zh-CN" sz="2000" u="sng" dirty="0">
                <a:solidFill>
                  <a:srgbClr val="C00000"/>
                </a:solidFill>
              </a:rPr>
              <a:t>人物性格的丰富性和复杂性</a:t>
            </a:r>
            <a:r>
              <a:rPr lang="zh-CN" altLang="zh-CN" sz="2000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）采用</a:t>
            </a:r>
            <a:r>
              <a:rPr lang="zh-CN" altLang="zh-CN" sz="2000" u="sng" dirty="0">
                <a:solidFill>
                  <a:srgbClr val="C00000"/>
                </a:solidFill>
              </a:rPr>
              <a:t>写实手法，运用白描</a:t>
            </a:r>
            <a:r>
              <a:rPr lang="zh-CN" altLang="zh-CN" sz="2000" dirty="0"/>
              <a:t>。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2</a:t>
            </a:r>
            <a:r>
              <a:rPr lang="zh-CN" altLang="zh-CN" sz="2000" b="1" dirty="0"/>
              <a:t>、简述《儒林外史》的思想内容。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）描写封建末世的</a:t>
            </a:r>
            <a:r>
              <a:rPr lang="zh-CN" altLang="zh-CN" sz="2000" u="sng" dirty="0"/>
              <a:t>儒林群相</a:t>
            </a:r>
            <a:r>
              <a:rPr lang="zh-CN" altLang="zh-CN" sz="2000" dirty="0"/>
              <a:t>，敢于</a:t>
            </a:r>
            <a:r>
              <a:rPr lang="zh-CN" altLang="zh-CN" sz="2000" u="sng" dirty="0">
                <a:solidFill>
                  <a:srgbClr val="C00000"/>
                </a:solidFill>
              </a:rPr>
              <a:t>写出为正史不写的黑暗真实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）刻画了</a:t>
            </a:r>
            <a:r>
              <a:rPr lang="zh-CN" altLang="zh-CN" sz="2000" u="sng" dirty="0">
                <a:solidFill>
                  <a:srgbClr val="C00000"/>
                </a:solidFill>
              </a:rPr>
              <a:t>追求功名富贵与讲究文行出处的两组人物</a:t>
            </a:r>
            <a:r>
              <a:rPr lang="zh-CN" altLang="zh-CN" sz="2000" dirty="0"/>
              <a:t>。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3</a:t>
            </a:r>
            <a:r>
              <a:rPr lang="zh-CN" altLang="zh-CN" sz="2000" b="1" dirty="0"/>
              <a:t>、《儒林外史》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）清代</a:t>
            </a:r>
            <a:r>
              <a:rPr lang="zh-CN" altLang="zh-CN" sz="2000" u="sng" dirty="0">
                <a:solidFill>
                  <a:srgbClr val="C00000"/>
                </a:solidFill>
              </a:rPr>
              <a:t>吴敬梓</a:t>
            </a:r>
            <a:r>
              <a:rPr lang="zh-CN" altLang="zh-CN" sz="2000" dirty="0"/>
              <a:t>著。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）以</a:t>
            </a:r>
            <a:r>
              <a:rPr lang="zh-CN" altLang="zh-CN" sz="2000" u="sng" dirty="0"/>
              <a:t>科举考试</a:t>
            </a:r>
            <a:r>
              <a:rPr lang="zh-CN" altLang="zh-CN" sz="2000" dirty="0"/>
              <a:t>为中心，塑造了</a:t>
            </a:r>
            <a:r>
              <a:rPr lang="zh-CN" altLang="zh-CN" sz="2000" u="sng" dirty="0">
                <a:solidFill>
                  <a:srgbClr val="C00000"/>
                </a:solidFill>
              </a:rPr>
              <a:t>封建末世的儒林群相，是讽刺小说的典范</a:t>
            </a:r>
            <a:r>
              <a:rPr lang="zh-CN" altLang="zh-CN" sz="2000" u="sng" dirty="0"/>
              <a:t>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80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/>
              <a:t>、为什么说《儒林外史》是讽刺文学的典范？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《儒林外史》是讽刺文学的典范表现在：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）在人物刻画方面，小说写出了</a:t>
            </a:r>
            <a:r>
              <a:rPr lang="zh-CN" altLang="zh-CN" sz="2000" u="sng" dirty="0">
                <a:solidFill>
                  <a:srgbClr val="C00000"/>
                </a:solidFill>
              </a:rPr>
              <a:t>人物性格的丰富性和复杂性</a:t>
            </a:r>
            <a:r>
              <a:rPr lang="zh-CN" altLang="zh-CN" sz="2000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严监生临死时，迟迟不肯断气，是因为看见灯盏点了两根灯草，这是讽刺吝啬鬼的经典细节。而他为了把妾赵氏扶为正室，却舍得大花银子。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）小说摆脱了传统小说的传奇笔法，采用</a:t>
            </a:r>
            <a:r>
              <a:rPr lang="zh-CN" altLang="zh-CN" sz="2000" u="sng" dirty="0">
                <a:solidFill>
                  <a:srgbClr val="C00000"/>
                </a:solidFill>
              </a:rPr>
              <a:t>写实方法，淡化情节</a:t>
            </a:r>
            <a:r>
              <a:rPr lang="zh-CN" altLang="zh-CN" sz="2000" dirty="0"/>
              <a:t>，不靠激烈的矛盾冲突来刻画人物，而是在细琐的叙述中，通过</a:t>
            </a:r>
            <a:r>
              <a:rPr lang="zh-CN" altLang="zh-CN" sz="2000" u="sng" dirty="0">
                <a:solidFill>
                  <a:srgbClr val="C00000"/>
                </a:solidFill>
              </a:rPr>
              <a:t>精心的白描</a:t>
            </a:r>
            <a:r>
              <a:rPr lang="zh-CN" altLang="zh-CN" sz="2000" dirty="0"/>
              <a:t>，展现出作者非凡的艺术功力。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如范进进考场后和周学道的一段对话。通过这些细微的言语和行为，写出了因长期未获科举产生的失落感和内心的羞愧与胆怯。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）此外，像马二先生游西湖一节，</a:t>
            </a:r>
            <a:r>
              <a:rPr lang="zh-CN" altLang="zh-CN" sz="2000" u="sng" dirty="0">
                <a:solidFill>
                  <a:srgbClr val="C00000"/>
                </a:solidFill>
              </a:rPr>
              <a:t>既无辞采，少有情节</a:t>
            </a:r>
            <a:r>
              <a:rPr lang="zh-CN" altLang="zh-CN" sz="2000" dirty="0"/>
              <a:t>，却写出了人物的真实面貌和深层心理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09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421035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5</a:t>
            </a:r>
            <a:r>
              <a:rPr lang="zh-CN" altLang="zh-CN" sz="2000" b="1" dirty="0"/>
              <a:t>、试述《儒林外史》塑造的两组对立人物及其意义。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）《儒林外史》全书存在两大对立的形象体系</a:t>
            </a:r>
            <a:r>
              <a:rPr lang="en-US" altLang="zh-CN" sz="20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一</a:t>
            </a:r>
            <a:r>
              <a:rPr lang="zh-CN" altLang="zh-CN" sz="2000" dirty="0"/>
              <a:t>类是</a:t>
            </a:r>
            <a:r>
              <a:rPr lang="zh-CN" altLang="zh-CN" sz="2000" u="sng" dirty="0">
                <a:solidFill>
                  <a:srgbClr val="C00000"/>
                </a:solidFill>
              </a:rPr>
              <a:t>以牺牲自我与个性为代价、追求功名富贵的利禄之徒</a:t>
            </a:r>
            <a:r>
              <a:rPr lang="en-US" altLang="zh-CN" sz="20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一</a:t>
            </a:r>
            <a:r>
              <a:rPr lang="zh-CN" altLang="zh-CN" sz="2000" dirty="0"/>
              <a:t>类是</a:t>
            </a:r>
            <a:r>
              <a:rPr lang="zh-CN" altLang="zh-CN" sz="2000" u="sng" dirty="0">
                <a:solidFill>
                  <a:srgbClr val="C00000"/>
                </a:solidFill>
              </a:rPr>
              <a:t>保持独立人格、讲究文行出处的潇洒士人</a:t>
            </a:r>
            <a:r>
              <a:rPr lang="zh-CN" altLang="zh-CN" sz="2000" dirty="0"/>
              <a:t>。二者势若水火</a:t>
            </a:r>
            <a:r>
              <a:rPr lang="en-US" altLang="zh-CN" sz="2000" dirty="0"/>
              <a:t>,</a:t>
            </a:r>
            <a:r>
              <a:rPr lang="zh-CN" altLang="zh-CN" sz="2000" dirty="0"/>
              <a:t>泾渭分明 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）第一类人物主要以</a:t>
            </a:r>
            <a:r>
              <a:rPr lang="zh-CN" altLang="zh-CN" sz="2000" u="sng" dirty="0">
                <a:solidFill>
                  <a:srgbClr val="C00000"/>
                </a:solidFill>
              </a:rPr>
              <a:t>范进、周进、鲁编修</a:t>
            </a:r>
            <a:r>
              <a:rPr lang="zh-CN" altLang="zh-CN" sz="2000" dirty="0"/>
              <a:t>等为代表</a:t>
            </a:r>
            <a:r>
              <a:rPr lang="en-US" altLang="zh-CN" sz="2000" dirty="0"/>
              <a:t>,</a:t>
            </a:r>
            <a:r>
              <a:rPr lang="zh-CN" altLang="zh-CN" sz="2000" dirty="0"/>
              <a:t>他们为了功名利禄</a:t>
            </a:r>
            <a:r>
              <a:rPr lang="en-US" altLang="zh-CN" sz="2000" dirty="0"/>
              <a:t>,</a:t>
            </a:r>
            <a:r>
              <a:rPr lang="zh-CN" altLang="zh-CN" sz="2000" dirty="0"/>
              <a:t>丑态毕露</a:t>
            </a:r>
            <a:r>
              <a:rPr lang="en-US" altLang="zh-CN" sz="2000" dirty="0"/>
              <a:t>,</a:t>
            </a:r>
            <a:r>
              <a:rPr lang="zh-CN" altLang="zh-CN" sz="2000" dirty="0"/>
              <a:t>人格沦丧。第二类人物主要以</a:t>
            </a:r>
            <a:r>
              <a:rPr lang="zh-CN" altLang="zh-CN" sz="2000" u="sng" dirty="0">
                <a:solidFill>
                  <a:srgbClr val="C00000"/>
                </a:solidFill>
              </a:rPr>
              <a:t>王冕、杜少卿</a:t>
            </a:r>
            <a:r>
              <a:rPr lang="zh-CN" altLang="zh-CN" sz="2000" dirty="0"/>
              <a:t>等为代表</a:t>
            </a:r>
            <a:r>
              <a:rPr lang="en-US" altLang="zh-CN" sz="2000" dirty="0"/>
              <a:t>,</a:t>
            </a:r>
            <a:r>
              <a:rPr lang="zh-CN" altLang="zh-CN" sz="2000" dirty="0"/>
              <a:t>他们追慕前贤</a:t>
            </a:r>
            <a:r>
              <a:rPr lang="en-US" altLang="zh-CN" sz="2000" dirty="0"/>
              <a:t>,</a:t>
            </a:r>
            <a:r>
              <a:rPr lang="zh-CN" altLang="zh-CN" sz="2000" dirty="0"/>
              <a:t>崇尚魏晋名士风度</a:t>
            </a:r>
            <a:r>
              <a:rPr lang="en-US" altLang="zh-CN" sz="2000" dirty="0"/>
              <a:t>,</a:t>
            </a:r>
            <a:r>
              <a:rPr lang="zh-CN" altLang="zh-CN" sz="2000" dirty="0"/>
              <a:t>在这些人物身上</a:t>
            </a:r>
            <a:r>
              <a:rPr lang="en-US" altLang="zh-CN" sz="2000" dirty="0"/>
              <a:t>,</a:t>
            </a:r>
            <a:r>
              <a:rPr lang="zh-CN" altLang="zh-CN" sz="2000" dirty="0"/>
              <a:t>寄托了作者的人格理想。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）两组形象体系的对立</a:t>
            </a:r>
            <a:r>
              <a:rPr lang="en-US" altLang="zh-CN" sz="2000" dirty="0"/>
              <a:t>,</a:t>
            </a:r>
            <a:r>
              <a:rPr lang="zh-CN" altLang="zh-CN" sz="2000" dirty="0"/>
              <a:t>具有</a:t>
            </a:r>
            <a:r>
              <a:rPr lang="zh-CN" altLang="zh-CN" sz="2000" u="sng" dirty="0">
                <a:solidFill>
                  <a:srgbClr val="C00000"/>
                </a:solidFill>
              </a:rPr>
              <a:t>深刻的社会批判意义</a:t>
            </a:r>
            <a:r>
              <a:rPr lang="zh-CN" altLang="zh-CN" sz="2000" dirty="0"/>
              <a:t>，揭露了封建科举制度下儒林群丑可笑的喜剧表面背后悲剧性的本质。</a:t>
            </a:r>
          </a:p>
        </p:txBody>
      </p:sp>
    </p:spTree>
    <p:extLst>
      <p:ext uri="{BB962C8B-B14F-4D97-AF65-F5344CB8AC3E}">
        <p14:creationId xmlns:p14="http://schemas.microsoft.com/office/powerpoint/2010/main" val="21409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000" y="0"/>
            <a:ext cx="9432000" cy="68580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153" y="1501589"/>
            <a:ext cx="357020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［选择题］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［简答题］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［论述题］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以上为历年真题考点汇总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367" y="4341727"/>
            <a:ext cx="3980577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如果你喜欢洋洋的思维导图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  <a:p>
            <a:pPr fontAlgn="auto"/>
            <a:r>
              <a:rPr kumimoji="1" lang="zh-CN" altLang="en-US" sz="24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记得截屏或下课后下载哦～</a:t>
            </a:r>
            <a:endParaRPr kumimoji="1" lang="en-US" altLang="zh-CN" sz="2400" b="1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498"/>
            <a:ext cx="12192000" cy="36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63"/>
            <a:ext cx="12192000" cy="50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新红学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新红学是</a:t>
            </a:r>
            <a:r>
              <a:rPr lang="zh-CN" altLang="zh-CN" sz="2000" u="sng" dirty="0">
                <a:solidFill>
                  <a:srgbClr val="C00000"/>
                </a:solidFill>
              </a:rPr>
              <a:t>“五四”运动</a:t>
            </a:r>
            <a:r>
              <a:rPr lang="zh-CN" altLang="zh-CN" sz="2000" dirty="0"/>
              <a:t>之后开始崛起的红学流派，代表人物和著作有</a:t>
            </a:r>
            <a:r>
              <a:rPr lang="zh-CN" altLang="zh-CN" sz="2000" dirty="0">
                <a:solidFill>
                  <a:srgbClr val="C00000"/>
                </a:solidFill>
              </a:rPr>
              <a:t>胡适</a:t>
            </a:r>
            <a:r>
              <a:rPr lang="zh-CN" altLang="zh-CN" sz="2000" dirty="0"/>
              <a:t>和他的</a:t>
            </a:r>
            <a:r>
              <a:rPr lang="zh-CN" altLang="zh-CN" sz="2000" u="sng" dirty="0">
                <a:solidFill>
                  <a:srgbClr val="C00000"/>
                </a:solidFill>
              </a:rPr>
              <a:t>《红楼梦考证》</a:t>
            </a:r>
            <a:r>
              <a:rPr lang="zh-CN" altLang="zh-CN" sz="2000" dirty="0"/>
              <a:t>、</a:t>
            </a:r>
            <a:r>
              <a:rPr lang="zh-CN" altLang="zh-CN" sz="2000" u="sng" dirty="0">
                <a:solidFill>
                  <a:srgbClr val="C00000"/>
                </a:solidFill>
              </a:rPr>
              <a:t>俞平伯</a:t>
            </a:r>
            <a:r>
              <a:rPr lang="zh-CN" altLang="zh-CN" sz="2000" dirty="0">
                <a:solidFill>
                  <a:srgbClr val="C00000"/>
                </a:solidFill>
              </a:rPr>
              <a:t>和他的</a:t>
            </a:r>
            <a:r>
              <a:rPr lang="zh-CN" altLang="zh-CN" sz="2000" u="sng" dirty="0">
                <a:solidFill>
                  <a:srgbClr val="C00000"/>
                </a:solidFill>
              </a:rPr>
              <a:t>《红楼梦辨》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程甲本 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《红楼梦》</a:t>
            </a:r>
            <a:r>
              <a:rPr lang="en-US" altLang="zh-CN" sz="2000" u="sng" dirty="0">
                <a:solidFill>
                  <a:srgbClr val="C00000"/>
                </a:solidFill>
              </a:rPr>
              <a:t>120</a:t>
            </a:r>
            <a:r>
              <a:rPr lang="zh-CN" altLang="zh-CN" sz="2000" u="sng" dirty="0">
                <a:solidFill>
                  <a:srgbClr val="C00000"/>
                </a:solidFill>
              </a:rPr>
              <a:t>回的刻本</a:t>
            </a:r>
            <a:r>
              <a:rPr lang="zh-CN" altLang="zh-CN" sz="2000" dirty="0"/>
              <a:t>，即由曹雪芹写</a:t>
            </a:r>
            <a:r>
              <a:rPr lang="zh-CN" altLang="zh-CN" sz="2000" u="sng" dirty="0"/>
              <a:t>前</a:t>
            </a:r>
            <a:r>
              <a:rPr lang="en-US" altLang="zh-CN" sz="2000" u="sng" dirty="0"/>
              <a:t>80</a:t>
            </a:r>
            <a:r>
              <a:rPr lang="zh-CN" altLang="zh-CN" sz="2000" u="sng" dirty="0"/>
              <a:t>回</a:t>
            </a:r>
            <a:r>
              <a:rPr lang="zh-CN" altLang="zh-CN" sz="2000" dirty="0"/>
              <a:t>，高鹗续写后</a:t>
            </a:r>
            <a:r>
              <a:rPr lang="en-US" altLang="zh-CN" sz="2000" u="sng" dirty="0"/>
              <a:t>40</a:t>
            </a:r>
            <a:r>
              <a:rPr lang="zh-CN" altLang="zh-CN" sz="2000" u="sng" dirty="0"/>
              <a:t>回的版本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因</a:t>
            </a:r>
            <a:r>
              <a:rPr lang="zh-CN" altLang="zh-CN" sz="2000" dirty="0"/>
              <a:t>有</a:t>
            </a:r>
            <a:r>
              <a:rPr lang="zh-CN" altLang="zh-CN" sz="2000" u="sng" dirty="0"/>
              <a:t>程伟元的序</a:t>
            </a:r>
            <a:r>
              <a:rPr lang="zh-CN" altLang="zh-CN" sz="2000" dirty="0"/>
              <a:t>，又称</a:t>
            </a:r>
            <a:r>
              <a:rPr lang="zh-CN" altLang="zh-CN" sz="2000" u="sng" dirty="0"/>
              <a:t>程本、高本或程高本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zh-CN" sz="2000" dirty="0" smtClean="0"/>
              <a:t>乾隆</a:t>
            </a:r>
            <a:r>
              <a:rPr lang="zh-CN" altLang="zh-CN" sz="2000" dirty="0"/>
              <a:t>五十六年（</a:t>
            </a:r>
            <a:r>
              <a:rPr lang="en-US" altLang="zh-CN" sz="2000" dirty="0"/>
              <a:t>1791</a:t>
            </a:r>
            <a:r>
              <a:rPr lang="zh-CN" altLang="zh-CN" sz="2000" dirty="0"/>
              <a:t>）的程伟元排印本，是“程甲本”。 </a:t>
            </a:r>
          </a:p>
        </p:txBody>
      </p:sp>
    </p:spTree>
    <p:extLst>
      <p:ext uri="{BB962C8B-B14F-4D97-AF65-F5344CB8AC3E}">
        <p14:creationId xmlns:p14="http://schemas.microsoft.com/office/powerpoint/2010/main" val="8625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25" y="466166"/>
            <a:ext cx="11156575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3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简述《红楼梦》的诗化色彩。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）小说的</a:t>
            </a:r>
            <a:r>
              <a:rPr lang="zh-CN" altLang="zh-CN" sz="2000" u="sng" dirty="0">
                <a:solidFill>
                  <a:srgbClr val="C00000"/>
                </a:solidFill>
              </a:rPr>
              <a:t>叙事性与诗意化</a:t>
            </a:r>
            <a:r>
              <a:rPr lang="zh-CN" altLang="zh-CN" sz="2000" dirty="0"/>
              <a:t>的抒情性互为一体。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）小说</a:t>
            </a:r>
            <a:r>
              <a:rPr lang="zh-CN" altLang="zh-CN" sz="2000" u="sng" dirty="0">
                <a:solidFill>
                  <a:srgbClr val="C00000"/>
                </a:solidFill>
              </a:rPr>
              <a:t>诗化的艺术处理与小说的悲剧意识</a:t>
            </a:r>
            <a:r>
              <a:rPr lang="zh-CN" altLang="zh-CN" sz="2000" dirty="0"/>
              <a:t>相吻合。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</a:t>
            </a:r>
            <a:r>
              <a:rPr lang="zh-CN" altLang="zh-CN" sz="2000" u="sng" dirty="0"/>
              <a:t>小说</a:t>
            </a:r>
            <a:r>
              <a:rPr lang="zh-CN" altLang="zh-CN" sz="2000" u="sng" dirty="0">
                <a:solidFill>
                  <a:srgbClr val="C00000"/>
                </a:solidFill>
              </a:rPr>
              <a:t>与诗的畛域被打破</a:t>
            </a:r>
            <a:r>
              <a:rPr lang="zh-CN" altLang="zh-CN" sz="2000" dirty="0"/>
              <a:t>，《红楼梦》是一部叙事的诗，是诗的小说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4</a:t>
            </a:r>
            <a:r>
              <a:rPr lang="zh-CN" altLang="zh-CN" sz="2000" b="1" dirty="0" smtClean="0"/>
              <a:t>、</a:t>
            </a:r>
            <a:r>
              <a:rPr lang="zh-CN" altLang="zh-CN" sz="2000" b="1" dirty="0"/>
              <a:t>简述《红楼梦》人物形象塑造的特点。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）通过</a:t>
            </a:r>
            <a:r>
              <a:rPr lang="zh-CN" altLang="zh-CN" sz="2000" u="sng" dirty="0">
                <a:solidFill>
                  <a:srgbClr val="C00000"/>
                </a:solidFill>
              </a:rPr>
              <a:t>对比</a:t>
            </a:r>
            <a:r>
              <a:rPr lang="zh-CN" altLang="zh-CN" sz="2000" dirty="0"/>
              <a:t>写出不同的性格特征。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置人物于社会环境</a:t>
            </a:r>
            <a:r>
              <a:rPr lang="zh-CN" altLang="zh-CN" sz="2000" u="sng" dirty="0"/>
              <a:t>中</a:t>
            </a:r>
            <a:r>
              <a:rPr lang="zh-CN" altLang="zh-CN" sz="2000" dirty="0"/>
              <a:t>，层层渲染，以写出其复杂性。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）善于描写</a:t>
            </a:r>
            <a:r>
              <a:rPr lang="zh-CN" altLang="zh-CN" sz="2000" u="sng" dirty="0">
                <a:solidFill>
                  <a:srgbClr val="C00000"/>
                </a:solidFill>
              </a:rPr>
              <a:t>日常生活事件</a:t>
            </a:r>
            <a:r>
              <a:rPr lang="zh-CN" altLang="zh-CN" sz="2000" dirty="0"/>
              <a:t>来刻画人物。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）利用</a:t>
            </a:r>
            <a:r>
              <a:rPr lang="zh-CN" altLang="zh-CN" sz="2000" u="sng" dirty="0">
                <a:solidFill>
                  <a:srgbClr val="C00000"/>
                </a:solidFill>
              </a:rPr>
              <a:t>心理描写</a:t>
            </a:r>
            <a:r>
              <a:rPr lang="zh-CN" altLang="zh-CN" sz="2000" dirty="0"/>
              <a:t>来刻画人物。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5</a:t>
            </a:r>
            <a:r>
              <a:rPr lang="zh-CN" altLang="zh-CN" sz="2000" dirty="0"/>
              <a:t>）</a:t>
            </a:r>
            <a:r>
              <a:rPr lang="zh-CN" altLang="zh-CN" sz="2000" u="sng" dirty="0">
                <a:solidFill>
                  <a:srgbClr val="C00000"/>
                </a:solidFill>
              </a:rPr>
              <a:t>注重环境描写</a:t>
            </a:r>
            <a:r>
              <a:rPr lang="zh-CN" altLang="zh-CN" sz="2000" dirty="0"/>
              <a:t>，以烘托人物性格。</a:t>
            </a:r>
          </a:p>
        </p:txBody>
      </p:sp>
    </p:spTree>
    <p:extLst>
      <p:ext uri="{BB962C8B-B14F-4D97-AF65-F5344CB8AC3E}">
        <p14:creationId xmlns:p14="http://schemas.microsoft.com/office/powerpoint/2010/main" val="9152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41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t">
        <a:spAutoFit/>
      </a:bodyPr>
      <a:lstStyle>
        <a:defPPr fontAlgn="auto">
          <a:lnSpc>
            <a:spcPct val="150000"/>
          </a:lnSpc>
          <a:defRPr lang="zh-CN" altLang="en-US" sz="2400">
            <a:latin typeface="方正清刻本悦宋简体" panose="02000000000000000000" pitchFamily="2" charset="-122"/>
            <a:ea typeface="方正清刻本悦宋简体" panose="02000000000000000000" pitchFamily="2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9740</Words>
  <Application>Microsoft Office PowerPoint</Application>
  <PresentationFormat>自定义</PresentationFormat>
  <Paragraphs>1081</Paragraphs>
  <Slides>165</Slides>
  <Notes>75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165</vt:i4>
      </vt:variant>
    </vt:vector>
  </HeadingPairs>
  <TitlesOfParts>
    <vt:vector size="166" baseType="lpstr">
      <vt:lpstr>2_Office 主题</vt:lpstr>
      <vt:lpstr>PowerPoint 演示文稿</vt:lpstr>
      <vt:lpstr>注意！！！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 近代诗词 </vt:lpstr>
      <vt:lpstr>第一节  龚自珍与诗风新变</vt:lpstr>
      <vt:lpstr>第一节  龚自珍与诗风新变</vt:lpstr>
      <vt:lpstr>第二节  宋诗派和同光体</vt:lpstr>
      <vt:lpstr>第二节  宋诗派和同光体</vt:lpstr>
      <vt:lpstr>第三节  诗界革命与清末诗坛</vt:lpstr>
      <vt:lpstr>第三节  诗界革命与清末诗坛</vt:lpstr>
      <vt:lpstr>第三节  诗界革命与清末诗坛</vt:lpstr>
      <vt:lpstr>第三节  诗界革命与清末诗坛</vt:lpstr>
      <vt:lpstr>第三节  诗界革命与清末诗坛</vt:lpstr>
      <vt:lpstr>第四节  近代词的嬗变</vt:lpstr>
      <vt:lpstr>第四节  近代词的嬗变</vt:lpstr>
      <vt:lpstr>第四节  近代词的嬗变</vt:lpstr>
      <vt:lpstr> 近代诗词 </vt:lpstr>
      <vt:lpstr>第五编  近代文学  </vt:lpstr>
      <vt:lpstr>PowerPoint 演示文稿</vt:lpstr>
      <vt:lpstr>第一节  经世文风的兴起</vt:lpstr>
      <vt:lpstr>第二节  后期桐城派及湘乡派</vt:lpstr>
      <vt:lpstr>第二节  后期桐城派及湘乡派</vt:lpstr>
      <vt:lpstr>第三节  从时务文到政论文</vt:lpstr>
      <vt:lpstr>第三节  从时务文到政论文</vt:lpstr>
      <vt:lpstr>近代文的新生面</vt:lpstr>
      <vt:lpstr>第五编  近代文学  </vt:lpstr>
      <vt:lpstr>PowerPoint 演示文稿</vt:lpstr>
      <vt:lpstr>第三章   近代小说与戏剧 </vt:lpstr>
      <vt:lpstr>第三章   近代小说与戏剧 </vt:lpstr>
      <vt:lpstr>第一节  侠义小说与狭邪小说</vt:lpstr>
      <vt:lpstr>第一节  侠义小说与狭邪小说</vt:lpstr>
      <vt:lpstr>第一节  侠义小说与狭邪小说</vt:lpstr>
      <vt:lpstr>第一节  侠义小说与狭邪小说</vt:lpstr>
      <vt:lpstr>PowerPoint 演示文稿</vt:lpstr>
      <vt:lpstr>第二节  清末小说诸派</vt:lpstr>
      <vt:lpstr>第二节  清末小说诸派</vt:lpstr>
      <vt:lpstr>第二节  清末小说诸派</vt:lpstr>
      <vt:lpstr>PowerPoint 演示文稿</vt:lpstr>
      <vt:lpstr>PowerPoint 演示文稿</vt:lpstr>
      <vt:lpstr>PowerPoint 演示文稿</vt:lpstr>
      <vt:lpstr>第四节  清末戏剧演变与话剧诞生</vt:lpstr>
      <vt:lpstr>第四节  清末戏剧演变与话剧诞生</vt:lpstr>
      <vt:lpstr>第四节  清末戏剧演变与话剧诞生</vt:lpstr>
      <vt:lpstr>第四节  清末戏剧演变与话剧诞生</vt:lpstr>
      <vt:lpstr>近代小说与戏剧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85</cp:revision>
  <cp:lastPrinted>2020-03-14T10:43:00Z</cp:lastPrinted>
  <dcterms:created xsi:type="dcterms:W3CDTF">2018-03-01T02:03:00Z</dcterms:created>
  <dcterms:modified xsi:type="dcterms:W3CDTF">2020-09-19T14:14:22Z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